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81" r:id="rId21"/>
    <p:sldId id="275" r:id="rId22"/>
    <p:sldId id="278" r:id="rId23"/>
    <p:sldId id="276" r:id="rId24"/>
    <p:sldId id="279" r:id="rId25"/>
    <p:sldId id="277" r:id="rId26"/>
    <p:sldId id="280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029"/>
    <p:restoredTop sz="94667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7D5C79-06A9-1C43-948E-F2259FF97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3F41A7-99EC-6A47-8A01-17429DCC9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A7B8B7-E674-9147-81C6-BAB2ED6FE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185933-FF1C-9E46-910D-82F905BD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EC3912-CA3A-3E47-8EDA-DE71C1111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4305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CB1413-3046-FB44-B531-E3D07671A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7262B8-A675-DE46-ABD4-639242213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B6295F-B0D7-D142-90EF-8CC0EE521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7E7E12-3C9B-7B4A-95FD-918ED25A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E6EEDD-6B73-8F4B-88E1-2DB409ADF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5976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622310-F684-C741-85CC-5BE859EB2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12A425-1B1A-8B48-98E3-3BDA4D916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5124AF-2C99-724D-8DF1-427A99B89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2FFE7-8639-F146-B8AF-5A8558EB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11A779-9541-2F4F-ACA8-F33E65A1D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8194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79614-2ADC-FC48-8238-3E9DAA77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7E3468-1C92-6D4D-A7B4-0CCFD2887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4DEE8C-F321-5043-9B3F-EE270776F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9B170-6B27-D942-8506-1621D9DB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DF499-FA3F-5D4A-882A-58F48E07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42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86ECE9-579F-B14E-961D-DB007CBE1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B37D16-2F2B-4641-A95B-89895AACF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031F56-D793-5C4D-92F7-84341936B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16DB0-C6E0-1044-A8BE-9A8395F70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DA1BC-863D-1240-82FB-FF2FC4F4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792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452F2-5CC9-0047-9A4D-768061E57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DBC312-F6BB-5A45-A8B0-B40A8B3117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E07404-C335-6844-A733-9DFDDA7F9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12954A-9FA8-E64A-9C30-324DED69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EB9548-0722-604F-B9AD-3F41E9F0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795C0E-8455-DE43-9C3F-9F2061F53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464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3AFAD4-20D4-1F46-A7DE-56DF9CF63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477C31-9DD6-A14E-B46B-D8FB1C188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2F3977-350A-1E46-AB40-CBE537BDB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5483B0-E2AA-5D46-BEE7-B3D6948CA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4807FED-2584-BB49-8A8E-043DCD69C5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404037-ABC9-FB4B-9B94-6437D3EBD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EAD6D6-222E-1242-9191-1B62E5082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FCC5292-7461-0047-9D6C-EA9C34E5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991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70157-B2AF-A74B-A0A7-AE0399AC2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EA5A13-A9E6-6341-A1EE-9A588DAF9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3821A1-B0EA-BB4C-BD02-49F810995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47ED98-EF67-9C45-9676-AAB122B2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0303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EA5B3A-1E50-F24B-8A73-8DCB97C1B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C5E31D7-5ABA-5E4A-9A73-E5C5901A6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3C5668-236D-D642-B3BC-E70C80FBC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273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A01548-5C01-3141-9C63-EE20FF1A4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996B42-B02B-A745-A293-A8B77CD9A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D0CDDE-C411-AA46-92B6-210C4E486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D55462-9420-0443-8E6F-9A736F4F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149B5B-C9D8-F241-8C27-C189567DB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6FA2BB-AC5D-EA42-B24B-72CD836F1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03335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3DDEF0-4CE7-CA49-A93D-445F3CC11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9C6B01-A3DB-504F-954E-6C65B529E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8269C2-F4BE-8841-848B-E2E43027A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A0A35A-BFAF-394B-A6D7-F65149A2A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D6F376-C2D5-1C4A-BF95-6E250E84B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489DBB-5511-A74E-AC74-4807E5AE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9850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2A5761-E15F-1C46-BED6-84173FDE4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CFD61-4EF6-554D-A6F6-8D071E7FA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D4743A-0391-7847-BA94-1624C63292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CF2CF-AF94-134B-8945-89FBA70375FF}" type="datetimeFigureOut">
              <a:rPr kumimoji="1" lang="ko-KR" altLang="en-US" smtClean="0"/>
              <a:t>2019. 6. 14.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EA6867-22ED-044A-A3D0-37DBE4CA5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AC997E-5150-7847-9FA1-62F428C19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71872-AC83-9D43-8563-95C8A6B953A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663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-redux.js.org/" TargetMode="External"/><Relationship Id="rId2" Type="http://schemas.openxmlformats.org/officeDocument/2006/relationships/hyperlink" Target="https://github.com/justkukaro/react-test-project/tree/master/react-redux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mskims.github.io/redux-saga-in-korean/" TargetMode="Externa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stkukaro/react-test-project/tree/master/testserver" TargetMode="External"/><Relationship Id="rId2" Type="http://schemas.openxmlformats.org/officeDocument/2006/relationships/hyperlink" Target="https://github.com/justkukaro/react-test-project/tree/master/redux-saga-test" TargetMode="Externa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justkukaro/react-test-project/tree/master/redux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edux.js.org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1548596" y="2280213"/>
            <a:ext cx="9094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/>
              <a:t>redux, react-redux, redux-saga</a:t>
            </a:r>
            <a:endParaRPr kumimoji="1" lang="ko-KR" alt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4336648" y="3900669"/>
            <a:ext cx="35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Last react study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7936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972DE3-09C1-DC4C-82D9-9CE310F55EEA}"/>
              </a:ext>
            </a:extLst>
          </p:cNvPr>
          <p:cNvSpPr/>
          <p:nvPr/>
        </p:nvSpPr>
        <p:spPr>
          <a:xfrm>
            <a:off x="4933950" y="1443841"/>
            <a:ext cx="6096000" cy="397031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 defTabSz="360000"/>
            <a:r>
              <a:rPr lang="en" altLang="ko-KR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data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state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initState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action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switch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action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type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ADD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Object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assign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({},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	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+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1</a:t>
            </a:r>
            <a:br>
              <a:rPr lang="en" altLang="ko-KR" dirty="0">
                <a:solidFill>
                  <a:srgbClr val="F78C6C"/>
                </a:solidFill>
                <a:effectLst/>
              </a:rPr>
            </a:br>
            <a:r>
              <a:rPr lang="en" altLang="ko-KR" dirty="0">
                <a:solidFill>
                  <a:srgbClr val="F78C6C"/>
                </a:solidFill>
                <a:effectLst/>
              </a:rPr>
              <a:t>			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SUB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Object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assign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({},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	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-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1</a:t>
            </a:r>
            <a:br>
              <a:rPr lang="en" altLang="ko-KR" dirty="0">
                <a:solidFill>
                  <a:srgbClr val="F78C6C"/>
                </a:solidFill>
                <a:effectLst/>
              </a:rPr>
            </a:br>
            <a:r>
              <a:rPr lang="en" altLang="ko-KR" dirty="0">
                <a:solidFill>
                  <a:srgbClr val="F78C6C"/>
                </a:solidFill>
                <a:effectLst/>
              </a:rPr>
              <a:t>			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default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};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370DE7-0321-AB4A-AB88-D3A47B585F1C}"/>
              </a:ext>
            </a:extLst>
          </p:cNvPr>
          <p:cNvSpPr txBox="1"/>
          <p:nvPr/>
        </p:nvSpPr>
        <p:spPr>
          <a:xfrm>
            <a:off x="762391" y="3105834"/>
            <a:ext cx="3623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reducers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actions</a:t>
            </a:r>
            <a:r>
              <a:rPr kumimoji="1" lang="ko-KR" altLang="en-US" dirty="0"/>
              <a:t>별로 작업을 처리하는 일종의 </a:t>
            </a:r>
            <a:r>
              <a:rPr kumimoji="1" lang="en-US" altLang="ko-KR" dirty="0"/>
              <a:t>dispatcher</a:t>
            </a:r>
            <a:r>
              <a:rPr kumimoji="1" lang="ko-KR" altLang="en-US" dirty="0"/>
              <a:t>이다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078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370DE7-0321-AB4A-AB88-D3A47B585F1C}"/>
              </a:ext>
            </a:extLst>
          </p:cNvPr>
          <p:cNvSpPr txBox="1"/>
          <p:nvPr/>
        </p:nvSpPr>
        <p:spPr>
          <a:xfrm>
            <a:off x="148030" y="2413336"/>
            <a:ext cx="71100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그리고 </a:t>
            </a:r>
            <a:r>
              <a:rPr lang="en" altLang="ko-KR" dirty="0" err="1"/>
              <a:t>src</a:t>
            </a:r>
            <a:r>
              <a:rPr lang="en" altLang="ko-KR" dirty="0"/>
              <a:t>/</a:t>
            </a:r>
            <a:r>
              <a:rPr lang="en" altLang="ko-KR" dirty="0" err="1"/>
              <a:t>index.js</a:t>
            </a:r>
            <a:r>
              <a:rPr lang="ko-KR" altLang="en-US" dirty="0"/>
              <a:t>에서 아래처럼 코드를 바꿔준다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마지막에 </a:t>
            </a:r>
            <a:r>
              <a:rPr lang="en" altLang="ko-KR" dirty="0"/>
              <a:t>subscribe</a:t>
            </a:r>
            <a:r>
              <a:rPr lang="ko-KR" altLang="en-US" dirty="0"/>
              <a:t>구문이 새로 </a:t>
            </a:r>
            <a:r>
              <a:rPr lang="ko-KR" altLang="en-US" dirty="0" err="1"/>
              <a:t>추가됬는데</a:t>
            </a:r>
            <a:r>
              <a:rPr lang="ko-KR" altLang="en-US" dirty="0"/>
              <a:t> 왜 </a:t>
            </a:r>
            <a:r>
              <a:rPr lang="ko-KR" altLang="en-US" dirty="0" err="1"/>
              <a:t>그렇냐면</a:t>
            </a:r>
            <a:endParaRPr lang="ko-KR" altLang="en-US" dirty="0"/>
          </a:p>
          <a:p>
            <a:r>
              <a:rPr lang="ko-KR" altLang="en-US" dirty="0"/>
              <a:t>저 구문없이 동작하면 화면이 </a:t>
            </a:r>
            <a:r>
              <a:rPr lang="ko-KR" altLang="en-US" dirty="0" err="1"/>
              <a:t>재렌더링이</a:t>
            </a:r>
            <a:r>
              <a:rPr lang="ko-KR" altLang="en-US" dirty="0"/>
              <a:t> 되지않고 값만 바뀐다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중요한점은</a:t>
            </a:r>
            <a:r>
              <a:rPr lang="ko-KR" altLang="en-US" dirty="0"/>
              <a:t> </a:t>
            </a:r>
            <a:r>
              <a:rPr lang="en-US" altLang="ko-KR" dirty="0" err="1"/>
              <a:t>index.js</a:t>
            </a:r>
            <a:r>
              <a:rPr lang="ko-KR" altLang="en-US" dirty="0"/>
              <a:t>에서부터 시작해서 모든 자식에게 </a:t>
            </a:r>
            <a:r>
              <a:rPr lang="en-US" altLang="ko-KR" dirty="0"/>
              <a:t>store={store}</a:t>
            </a:r>
            <a:r>
              <a:rPr lang="ko-KR" altLang="en-US" dirty="0"/>
              <a:t>구문을 컴포넌트마다 </a:t>
            </a:r>
            <a:r>
              <a:rPr lang="ko-KR" altLang="en-US" dirty="0" err="1"/>
              <a:t>넣어줘야한다</a:t>
            </a:r>
            <a:r>
              <a:rPr lang="en-US" altLang="ko-KR" dirty="0"/>
              <a:t>.</a:t>
            </a:r>
            <a:r>
              <a:rPr lang="ko-KR" altLang="en-US" dirty="0"/>
              <a:t> 자식에게 </a:t>
            </a:r>
            <a:r>
              <a:rPr lang="ko-KR" altLang="en-US" dirty="0" err="1"/>
              <a:t>물려줘야함</a:t>
            </a:r>
            <a:r>
              <a:rPr lang="en-US" altLang="ko-KR" dirty="0"/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1F2F95-75D4-484E-8662-27223215A115}"/>
              </a:ext>
            </a:extLst>
          </p:cNvPr>
          <p:cNvSpPr/>
          <p:nvPr/>
        </p:nvSpPr>
        <p:spPr>
          <a:xfrm>
            <a:off x="8072436" y="1443840"/>
            <a:ext cx="3643313" cy="39703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src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FF0000"/>
                </a:solidFill>
              </a:rPr>
              <a:t>React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FF0000"/>
                </a:solidFill>
              </a:rPr>
              <a:t>ReactDOM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dom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'./App'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index.css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'redux'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'./reducers'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FF0000"/>
                </a:solidFill>
              </a:rPr>
              <a:t>ReactDOM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document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getElementById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'root’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subscribe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951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92C66A8-BA07-FC49-8477-C57EF01731EE}"/>
              </a:ext>
            </a:extLst>
          </p:cNvPr>
          <p:cNvSpPr/>
          <p:nvPr/>
        </p:nvSpPr>
        <p:spPr>
          <a:xfrm>
            <a:off x="1188243" y="335845"/>
            <a:ext cx="9815513" cy="618630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i="1" dirty="0" err="1">
                <a:solidFill>
                  <a:srgbClr val="546E7A"/>
                </a:solidFill>
                <a:effectLst/>
              </a:rPr>
              <a:t>App.js</a:t>
            </a:r>
            <a:br>
              <a:rPr lang="en" altLang="ko-KR" i="1" dirty="0">
                <a:solidFill>
                  <a:srgbClr val="546E7A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FF0000"/>
                </a:solidFill>
              </a:rPr>
              <a:t>React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'react'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dirty="0" err="1">
                <a:solidFill>
                  <a:srgbClr val="C3E88D"/>
                </a:solidFill>
                <a:effectLst/>
              </a:rPr>
              <a:t>AddButton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 err="1">
                <a:solidFill>
                  <a:srgbClr val="FFCB6B"/>
                </a:solidFill>
                <a:effectLst/>
              </a:rPr>
              <a:t>SubButton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dirty="0" err="1">
                <a:solidFill>
                  <a:srgbClr val="C3E88D"/>
                </a:solidFill>
                <a:effectLst/>
              </a:rPr>
              <a:t>SubButton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constructor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FF4965"/>
                </a:solidFill>
                <a:effectLst/>
              </a:rPr>
              <a:t>super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div </a:t>
            </a:r>
            <a:r>
              <a:rPr lang="en" altLang="ko-KR" i="1" dirty="0" err="1">
                <a:solidFill>
                  <a:srgbClr val="FFCB6B"/>
                </a:solidFill>
                <a:effectLst/>
              </a:rPr>
              <a:t>className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="App"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&gt;{</a:t>
            </a:r>
            <a:r>
              <a:rPr lang="en" altLang="ko-KR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store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getState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().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data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}&lt;/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&gt;&lt;</a:t>
            </a:r>
            <a:r>
              <a:rPr lang="en" altLang="ko-KR" dirty="0" err="1">
                <a:solidFill>
                  <a:srgbClr val="F07178"/>
                </a:solidFill>
                <a:effectLst/>
              </a:rPr>
              <a:t>br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dirty="0" err="1">
                <a:solidFill>
                  <a:srgbClr val="F07178"/>
                </a:solidFill>
                <a:effectLst/>
              </a:rPr>
              <a:t>AddButton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 </a:t>
            </a:r>
            <a:r>
              <a:rPr lang="en" altLang="ko-KR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store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}/&gt;&lt;</a:t>
            </a:r>
            <a:r>
              <a:rPr lang="en" altLang="ko-KR" dirty="0" err="1">
                <a:solidFill>
                  <a:srgbClr val="F07178"/>
                </a:solidFill>
                <a:effectLst/>
              </a:rPr>
              <a:t>SubButton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 </a:t>
            </a:r>
            <a:r>
              <a:rPr lang="en" altLang="ko-KR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store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}/&gt;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&lt;/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div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App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endParaRPr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531ECE90-0654-8E43-9C1A-623B4A62C8AA}"/>
              </a:ext>
            </a:extLst>
          </p:cNvPr>
          <p:cNvCxnSpPr/>
          <p:nvPr/>
        </p:nvCxnSpPr>
        <p:spPr>
          <a:xfrm>
            <a:off x="5086350" y="3200400"/>
            <a:ext cx="1271588" cy="8572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C626474-7AD8-9D4A-A5A2-9845EB6ABFE2}"/>
              </a:ext>
            </a:extLst>
          </p:cNvPr>
          <p:cNvSpPr txBox="1"/>
          <p:nvPr/>
        </p:nvSpPr>
        <p:spPr>
          <a:xfrm>
            <a:off x="3571875" y="2831068"/>
            <a:ext cx="3643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FFC000"/>
                </a:solidFill>
              </a:rPr>
              <a:t>Redux</a:t>
            </a:r>
            <a:r>
              <a:rPr kumimoji="1" lang="ko-KR" altLang="en-US" dirty="0">
                <a:solidFill>
                  <a:srgbClr val="FFC000"/>
                </a:solidFill>
              </a:rPr>
              <a:t>에서 </a:t>
            </a:r>
            <a:r>
              <a:rPr kumimoji="1" lang="ko-KR" altLang="en-US" dirty="0" err="1">
                <a:solidFill>
                  <a:srgbClr val="FFC000"/>
                </a:solidFill>
              </a:rPr>
              <a:t>가져올때</a:t>
            </a:r>
            <a:r>
              <a:rPr kumimoji="1" lang="ko-KR" altLang="en-US" dirty="0">
                <a:solidFill>
                  <a:srgbClr val="FFC000"/>
                </a:solidFill>
              </a:rPr>
              <a:t> 사용할 코드</a:t>
            </a:r>
          </a:p>
        </p:txBody>
      </p:sp>
    </p:spTree>
    <p:extLst>
      <p:ext uri="{BB962C8B-B14F-4D97-AF65-F5344CB8AC3E}">
        <p14:creationId xmlns:p14="http://schemas.microsoft.com/office/powerpoint/2010/main" val="3825264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370DE7-0321-AB4A-AB88-D3A47B585F1C}"/>
              </a:ext>
            </a:extLst>
          </p:cNvPr>
          <p:cNvSpPr txBox="1"/>
          <p:nvPr/>
        </p:nvSpPr>
        <p:spPr>
          <a:xfrm>
            <a:off x="162317" y="2828835"/>
            <a:ext cx="49811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Redux</a:t>
            </a:r>
            <a:r>
              <a:rPr lang="ko-KR" altLang="en-US" dirty="0"/>
              <a:t>에서 이벤트 바인딩 </a:t>
            </a:r>
            <a:r>
              <a:rPr lang="ko-KR" altLang="en-US" dirty="0" err="1"/>
              <a:t>할때는</a:t>
            </a:r>
            <a:r>
              <a:rPr lang="ko-KR" altLang="en-US" dirty="0"/>
              <a:t> 내부에서 </a:t>
            </a:r>
            <a:r>
              <a:rPr lang="en-US" altLang="ko-KR" dirty="0"/>
              <a:t>dispatch</a:t>
            </a:r>
            <a:r>
              <a:rPr lang="ko-KR" altLang="en-US" dirty="0"/>
              <a:t>용 함수를 따로 만들어 줘야한다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아니면 </a:t>
            </a:r>
            <a:r>
              <a:rPr lang="ko-KR" altLang="en-US" dirty="0" err="1"/>
              <a:t>익명함수를</a:t>
            </a:r>
            <a:r>
              <a:rPr lang="ko-KR" altLang="en-US" dirty="0"/>
              <a:t> </a:t>
            </a:r>
            <a:r>
              <a:rPr lang="ko-KR" altLang="en-US" dirty="0" err="1"/>
              <a:t>붙히던가</a:t>
            </a:r>
            <a:r>
              <a:rPr lang="en-US" altLang="ko-KR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E7C493-1FDD-EA4D-B849-78921992793B}"/>
              </a:ext>
            </a:extLst>
          </p:cNvPr>
          <p:cNvSpPr/>
          <p:nvPr/>
        </p:nvSpPr>
        <p:spPr>
          <a:xfrm>
            <a:off x="5419724" y="1120676"/>
            <a:ext cx="6453189" cy="461664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AddButton.js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'./actions'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constructor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props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FF4965"/>
                </a:solidFill>
                <a:effectLst/>
              </a:rPr>
              <a:t>super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props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input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value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'+'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="button"	</a:t>
            </a:r>
            <a:r>
              <a:rPr lang="en" altLang="ko-KR" sz="1400" i="1" dirty="0" err="1">
                <a:solidFill>
                  <a:srgbClr val="FFCB6B"/>
                </a:solidFill>
                <a:effectLst/>
              </a:rPr>
              <a:t>onClick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dispatch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29936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933841" y="4499401"/>
            <a:ext cx="103243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800" dirty="0"/>
              <a:t>예제는 그냥 </a:t>
            </a:r>
            <a:r>
              <a:rPr kumimoji="1" lang="en-US" altLang="ko-KR" sz="4800" dirty="0"/>
              <a:t>+</a:t>
            </a:r>
            <a:r>
              <a:rPr kumimoji="1" lang="ko-KR" altLang="en-US" sz="4800" dirty="0"/>
              <a:t>누르면 숫자 올라가고</a:t>
            </a:r>
            <a:endParaRPr kumimoji="1" lang="en-US" altLang="ko-KR" sz="4800" dirty="0"/>
          </a:p>
          <a:p>
            <a:pPr algn="ctr"/>
            <a:r>
              <a:rPr kumimoji="1" lang="en-US" altLang="ko-KR" sz="4800" dirty="0"/>
              <a:t>-</a:t>
            </a:r>
            <a:r>
              <a:rPr kumimoji="1" lang="ko-KR" altLang="en-US" sz="4800" dirty="0"/>
              <a:t>누르면 숫자 내려가는 예제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020DA8-1A2C-BA4F-8D98-D7F6EB7FB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449" y="980649"/>
            <a:ext cx="34671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565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1548596" y="2228671"/>
            <a:ext cx="9094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i="1" dirty="0"/>
              <a:t>react-redux</a:t>
            </a:r>
            <a:endParaRPr kumimoji="1" lang="ko-KR" altLang="en-US" sz="7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4336648" y="3900669"/>
            <a:ext cx="35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improve of redux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9546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3048000" y="2413337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장점</a:t>
            </a:r>
          </a:p>
          <a:p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1.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코드짜기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훨씬 편하다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2.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디버깅하기가 아주 편하다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단점</a:t>
            </a:r>
            <a:b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1.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모듈화하기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가 어렵다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2.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r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식으로 코드를 전반적으로 수정해야한다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896315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기존 </a:t>
            </a:r>
            <a:r>
              <a:rPr kumimoji="1" lang="en-US" altLang="ko-KR" sz="3200" dirty="0"/>
              <a:t>redux</a:t>
            </a:r>
            <a:r>
              <a:rPr kumimoji="1" lang="ko-KR" altLang="en-US" sz="3200" dirty="0"/>
              <a:t>구조의 특징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698412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957263" y="2413337"/>
            <a:ext cx="1048702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요즘 대세는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프론트엔트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컴포넌트들은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presentational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하게 만든다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즉 내부에 상태가 없고 상태는 일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괄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적으로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store(redux,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Ubuntu Condensed"/>
              </a:rPr>
              <a:t>mobx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Ubuntu Condensed"/>
              </a:rPr>
              <a:t>vuex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등에서 관리를 하는게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트랜드이다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하지만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는 이 구조에도 적합하지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않은게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내부에서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용 함수를 또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만들어줘야한다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이는 완전히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presentational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하다고 볼 수 없는데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와 컴포넌트를 직접연결함으로써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presentational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하게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만드려고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한 것 같다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설명이 어려운데 대충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예제보고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이해하면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될듯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)</a:t>
            </a: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참고로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Ubuntu Condensed"/>
              </a:rPr>
              <a:t>vue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의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Ubuntu Condensed"/>
              </a:rPr>
              <a:t>vuex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에서는 이미 </a:t>
            </a:r>
            <a:r>
              <a:rPr lang="en-US" altLang="ko-KR" dirty="0" err="1">
                <a:solidFill>
                  <a:srgbClr val="000000"/>
                </a:solidFill>
                <a:latin typeface="Ubuntu Condensed"/>
              </a:rPr>
              <a:t>mapMutations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와 </a:t>
            </a:r>
            <a:r>
              <a:rPr lang="en-US" altLang="ko-KR" dirty="0" err="1">
                <a:solidFill>
                  <a:srgbClr val="000000"/>
                </a:solidFill>
                <a:latin typeface="Ubuntu Condensed"/>
              </a:rPr>
              <a:t>mapGetters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로 지원하고 있는 기능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896315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요즘 대세</a:t>
            </a:r>
            <a:r>
              <a:rPr kumimoji="1" lang="en-US" altLang="ko-KR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66304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7AFA07D-4388-EC40-AC0F-8C690607F546}"/>
              </a:ext>
            </a:extLst>
          </p:cNvPr>
          <p:cNvSpPr/>
          <p:nvPr/>
        </p:nvSpPr>
        <p:spPr>
          <a:xfrm>
            <a:off x="2340768" y="5134660"/>
            <a:ext cx="83605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dirty="0">
                <a:hlinkClick r:id="rId2"/>
              </a:rPr>
              <a:t>https://github.com/justkukaro/react-test-project/tree/master/react-redux </a:t>
            </a:r>
            <a:endParaRPr lang="en" altLang="ko-KR" dirty="0"/>
          </a:p>
          <a:p>
            <a:r>
              <a:rPr lang="ko-KR" altLang="en-US" dirty="0"/>
              <a:t>예제 코드 다운받아서 실행시키면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React-redux </a:t>
            </a:r>
            <a:r>
              <a:rPr lang="ko-KR" altLang="en-US" dirty="0"/>
              <a:t>설치는 당연히 </a:t>
            </a:r>
            <a:r>
              <a:rPr lang="en-US" altLang="ko-KR" b="1" dirty="0" err="1"/>
              <a:t>npm</a:t>
            </a:r>
            <a:r>
              <a:rPr lang="ko-KR" altLang="en-US" b="1" dirty="0"/>
              <a:t> </a:t>
            </a:r>
            <a:r>
              <a:rPr lang="en-US" altLang="ko-KR" b="1" dirty="0"/>
              <a:t>install</a:t>
            </a:r>
            <a:r>
              <a:rPr lang="ko-KR" altLang="en-US" b="1" dirty="0"/>
              <a:t> </a:t>
            </a:r>
            <a:r>
              <a:rPr lang="en-US" altLang="ko-KR" b="1" dirty="0"/>
              <a:t>–save</a:t>
            </a:r>
            <a:r>
              <a:rPr lang="ko-KR" altLang="en-US" b="1" dirty="0"/>
              <a:t> </a:t>
            </a:r>
            <a:r>
              <a:rPr lang="en-US" altLang="ko-KR" b="1" dirty="0"/>
              <a:t>react-redux</a:t>
            </a:r>
            <a:endParaRPr lang="ko-KR" altLang="en-US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C0F42F2-0207-9444-AB6E-D7472AA7C39D}"/>
              </a:ext>
            </a:extLst>
          </p:cNvPr>
          <p:cNvSpPr/>
          <p:nvPr/>
        </p:nvSpPr>
        <p:spPr>
          <a:xfrm>
            <a:off x="8649696" y="2218312"/>
            <a:ext cx="28285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hlinkClick r:id="rId3"/>
              </a:rPr>
              <a:t>https://react-redux.js.org/</a:t>
            </a:r>
            <a:endParaRPr lang="en" altLang="ko-KR" dirty="0"/>
          </a:p>
          <a:p>
            <a:r>
              <a:rPr lang="ko-KR" altLang="en-US" dirty="0"/>
              <a:t>공식 </a:t>
            </a:r>
            <a:r>
              <a:rPr lang="ko-KR" altLang="en-US" dirty="0" err="1"/>
              <a:t>홈피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32E31D-F422-4740-80D1-7CB8383252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8268" y="442912"/>
            <a:ext cx="4021894" cy="441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80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933841" y="3013501"/>
            <a:ext cx="10324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800" dirty="0"/>
              <a:t>기존 코드와 대비해서 수정해보자</a:t>
            </a:r>
            <a:r>
              <a:rPr kumimoji="1" lang="en-US" altLang="ko-KR" sz="4800" dirty="0"/>
              <a:t>.</a:t>
            </a:r>
            <a:endParaRPr kumimoji="1" lang="ko-KR" alt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58C88-8499-D141-9FD1-185C655595E0}"/>
              </a:ext>
            </a:extLst>
          </p:cNvPr>
          <p:cNvSpPr txBox="1"/>
          <p:nvPr/>
        </p:nvSpPr>
        <p:spPr>
          <a:xfrm>
            <a:off x="4120948" y="4415019"/>
            <a:ext cx="3950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왼쪽이 </a:t>
            </a:r>
            <a:r>
              <a:rPr kumimoji="1" lang="en-US" altLang="ko-KR" dirty="0"/>
              <a:t>redux, </a:t>
            </a:r>
            <a:r>
              <a:rPr kumimoji="1" lang="ko-KR" altLang="en-US" dirty="0"/>
              <a:t>오른쪽이 </a:t>
            </a:r>
            <a:r>
              <a:rPr kumimoji="1" lang="en-US" altLang="ko-KR" dirty="0"/>
              <a:t>react-redux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936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1548596" y="2228671"/>
            <a:ext cx="9094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i="1" dirty="0"/>
              <a:t>redux</a:t>
            </a:r>
            <a:endParaRPr kumimoji="1" lang="ko-KR" altLang="en-US" sz="7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4336648" y="3900669"/>
            <a:ext cx="35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flux design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9600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933841" y="1084688"/>
            <a:ext cx="10324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/>
              <a:t>connect</a:t>
            </a:r>
            <a:endParaRPr kumimoji="1" lang="ko-KR" altLang="en-US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558C88-8499-D141-9FD1-185C655595E0}"/>
              </a:ext>
            </a:extLst>
          </p:cNvPr>
          <p:cNvSpPr txBox="1"/>
          <p:nvPr/>
        </p:nvSpPr>
        <p:spPr>
          <a:xfrm>
            <a:off x="6692697" y="2957694"/>
            <a:ext cx="48539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해당 컴포넌트에 </a:t>
            </a:r>
            <a:r>
              <a:rPr kumimoji="1" lang="en-US" altLang="ko-KR" dirty="0"/>
              <a:t>redux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연결한다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1</a:t>
            </a:r>
            <a:r>
              <a:rPr kumimoji="1" lang="ko-KR" altLang="en-US" dirty="0"/>
              <a:t>번은 </a:t>
            </a:r>
            <a:r>
              <a:rPr kumimoji="1" lang="ko-KR" altLang="en-US" dirty="0" err="1"/>
              <a:t>변수랑</a:t>
            </a:r>
            <a:r>
              <a:rPr kumimoji="1" lang="ko-KR" altLang="en-US" dirty="0"/>
              <a:t> 연결</a:t>
            </a:r>
            <a:r>
              <a:rPr kumimoji="1" lang="en-US" altLang="ko-KR" dirty="0"/>
              <a:t>,</a:t>
            </a:r>
          </a:p>
          <a:p>
            <a:r>
              <a:rPr kumimoji="1" lang="en-US" altLang="ko-KR" dirty="0"/>
              <a:t>2</a:t>
            </a:r>
            <a:r>
              <a:rPr kumimoji="1" lang="ko-KR" altLang="en-US" dirty="0"/>
              <a:t>번은 </a:t>
            </a:r>
            <a:r>
              <a:rPr kumimoji="1" lang="ko-KR" altLang="en-US" dirty="0" err="1"/>
              <a:t>디스패쳐와</a:t>
            </a:r>
            <a:r>
              <a:rPr kumimoji="1" lang="ko-KR" altLang="en-US" dirty="0"/>
              <a:t> 연결</a:t>
            </a:r>
            <a:r>
              <a:rPr kumimoji="1" lang="en-US" altLang="ko-KR" dirty="0"/>
              <a:t>,</a:t>
            </a:r>
          </a:p>
          <a:p>
            <a:r>
              <a:rPr kumimoji="1" lang="en-US" altLang="ko-KR" dirty="0"/>
              <a:t>3</a:t>
            </a:r>
            <a:r>
              <a:rPr kumimoji="1" lang="ko-KR" altLang="en-US" dirty="0"/>
              <a:t>번과 </a:t>
            </a:r>
            <a:r>
              <a:rPr kumimoji="1" lang="en-US" altLang="ko-KR" dirty="0"/>
              <a:t>4</a:t>
            </a:r>
            <a:r>
              <a:rPr kumimoji="1" lang="ko-KR" altLang="en-US" dirty="0"/>
              <a:t>번은 거의 안쓰므로</a:t>
            </a:r>
            <a:r>
              <a:rPr kumimoji="1" lang="en-US" altLang="ko-KR" dirty="0"/>
              <a:t>(</a:t>
            </a:r>
            <a:r>
              <a:rPr kumimoji="1" lang="ko-KR" altLang="en-US" dirty="0"/>
              <a:t>예제도 거의 없음</a:t>
            </a:r>
            <a:r>
              <a:rPr kumimoji="1" lang="en-US" altLang="ko-KR" dirty="0"/>
              <a:t>)</a:t>
            </a:r>
            <a:r>
              <a:rPr kumimoji="1" lang="ko-KR" altLang="en-US" dirty="0"/>
              <a:t> 공식 </a:t>
            </a:r>
            <a:r>
              <a:rPr kumimoji="1" lang="ko-KR" altLang="en-US" dirty="0" err="1"/>
              <a:t>홈피참조</a:t>
            </a:r>
            <a:r>
              <a:rPr kumimoji="1" lang="ko-KR" altLang="en-US" dirty="0"/>
              <a:t> 바람</a:t>
            </a: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B30E9E9-D734-EA44-A1E7-4829F1B8D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13" y="2442981"/>
            <a:ext cx="5528469" cy="288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336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020CAEB-086B-1440-8565-C88A923300DD}"/>
              </a:ext>
            </a:extLst>
          </p:cNvPr>
          <p:cNvSpPr/>
          <p:nvPr/>
        </p:nvSpPr>
        <p:spPr>
          <a:xfrm>
            <a:off x="690563" y="1443841"/>
            <a:ext cx="4252913" cy="39703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src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C00000"/>
                </a:solidFill>
              </a:rPr>
              <a:t>ReactDOM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dom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'./App'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index.css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'redux'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'./reducers'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C00000"/>
                </a:solidFill>
              </a:rPr>
              <a:t>ReactDOM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document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getElementById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'root’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subscribe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();</a:t>
            </a:r>
            <a:endParaRPr lang="ko-KR" altLang="en-US" sz="1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50CFE3-9A07-4F4B-803A-BE67D9E53DAF}"/>
              </a:ext>
            </a:extLst>
          </p:cNvPr>
          <p:cNvSpPr/>
          <p:nvPr/>
        </p:nvSpPr>
        <p:spPr>
          <a:xfrm>
            <a:off x="5662613" y="988695"/>
            <a:ext cx="6096000" cy="461664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src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C00000"/>
                </a:solidFill>
              </a:rPr>
              <a:t>ReactDOM</a:t>
            </a:r>
            <a:r>
              <a:rPr lang="en" altLang="ko-KR" sz="1400" dirty="0"/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dom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'./App'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index.css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'redux'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Provider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'react-redux'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'./reducers'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C00000"/>
                </a:solidFill>
              </a:rPr>
              <a:t>ReactDOM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Provider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App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&lt;/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Provider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document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getElementById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'root’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subscribe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81540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704975" y="3429000"/>
            <a:ext cx="87820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Provider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로 감싸게 되면 더 이상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store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를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체이닝할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필요가 없어진다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이 구문은 이 프로젝트가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redux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전체적으로 사용됨을 알리는 거라고 생각해보 무방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2253627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Provider</a:t>
            </a:r>
            <a:r>
              <a:rPr kumimoji="1" lang="ko-KR" altLang="en-US" sz="3200" dirty="0"/>
              <a:t>의 </a:t>
            </a:r>
            <a:r>
              <a:rPr kumimoji="1" lang="ko-KR" altLang="en-US" sz="3200" dirty="0" err="1"/>
              <a:t>역활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1660127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6B3421A-6A4D-8A48-B6F2-5609342A0537}"/>
              </a:ext>
            </a:extLst>
          </p:cNvPr>
          <p:cNvSpPr/>
          <p:nvPr/>
        </p:nvSpPr>
        <p:spPr>
          <a:xfrm>
            <a:off x="133350" y="1336118"/>
            <a:ext cx="6681789" cy="41857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App.js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div </a:t>
            </a:r>
            <a:r>
              <a:rPr lang="en" altLang="ko-KR" sz="1400" i="1" dirty="0" err="1">
                <a:solidFill>
                  <a:srgbClr val="FFCB6B"/>
                </a:solidFill>
                <a:effectLst/>
              </a:rPr>
              <a:t>className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="App"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getState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data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}&lt;/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br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</a:t>
            </a:r>
          </a:p>
          <a:p>
            <a:pPr defTabSz="360000"/>
            <a:r>
              <a:rPr lang="en" altLang="ko-KR" sz="1400" dirty="0">
                <a:solidFill>
                  <a:srgbClr val="89DDFF"/>
                </a:solidFill>
              </a:rPr>
              <a:t>				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&lt;/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div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endParaRPr lang="ko-KR" altLang="en-US" sz="14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54AEA29-DED3-E14A-9498-E2BB94BAF732}"/>
              </a:ext>
            </a:extLst>
          </p:cNvPr>
          <p:cNvSpPr/>
          <p:nvPr/>
        </p:nvSpPr>
        <p:spPr>
          <a:xfrm>
            <a:off x="6962775" y="366622"/>
            <a:ext cx="5095875" cy="61247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App.js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</a:t>
            </a:r>
            <a:r>
              <a:rPr lang="en" altLang="ko-KR" sz="1400" i="1" dirty="0">
                <a:solidFill>
                  <a:srgbClr val="C00000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C00000"/>
                </a:solidFill>
                <a:effectLst/>
              </a:rPr>
              <a:t>React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C00000"/>
                </a:solidFill>
                <a:effectLst/>
              </a:rPr>
              <a:t>connect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'react-redux'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sz="1400" dirty="0" err="1">
                <a:solidFill>
                  <a:srgbClr val="C3E88D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div </a:t>
            </a:r>
            <a:r>
              <a:rPr lang="en" altLang="ko-KR" sz="1400" i="1" dirty="0" err="1">
                <a:solidFill>
                  <a:srgbClr val="FFCB6B"/>
                </a:solidFill>
                <a:effectLst/>
              </a:rPr>
              <a:t>className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="App"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}&lt;/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span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br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/&gt;&lt;</a:t>
            </a:r>
            <a:r>
              <a:rPr lang="en" altLang="ko-KR" sz="1400" dirty="0" err="1">
                <a:solidFill>
                  <a:srgbClr val="F07178"/>
                </a:solidFill>
                <a:effectLst/>
              </a:rPr>
              <a:t>SubButton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&lt;/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div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let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mapStateToProps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/*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ownProps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*/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data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C00000"/>
                </a:solidFill>
                <a:effectLst/>
              </a:rPr>
              <a:t> connect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mapStateToProps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null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)(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App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	</a:t>
            </a:r>
            <a:endParaRPr lang="en" altLang="ko-KR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93827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704975" y="3429000"/>
            <a:ext cx="87820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달라진건</a:t>
            </a:r>
            <a:r>
              <a:rPr lang="ko-KR" altLang="en-US" dirty="0"/>
              <a:t> </a:t>
            </a:r>
            <a:r>
              <a:rPr lang="en" altLang="ko-KR" dirty="0"/>
              <a:t>span</a:t>
            </a:r>
            <a:r>
              <a:rPr lang="ko-KR" altLang="en-US" dirty="0"/>
              <a:t>태그에 </a:t>
            </a:r>
            <a:r>
              <a:rPr lang="ko-KR" altLang="en-US" dirty="0" err="1"/>
              <a:t>선언한게</a:t>
            </a:r>
            <a:r>
              <a:rPr lang="ko-KR" altLang="en-US" dirty="0"/>
              <a:t> </a:t>
            </a:r>
            <a:r>
              <a:rPr lang="en" altLang="ko-KR" dirty="0"/>
              <a:t>props</a:t>
            </a:r>
            <a:r>
              <a:rPr lang="ko-KR" altLang="en-US" dirty="0"/>
              <a:t>라는 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분명 부모에 컴포넌트에서 </a:t>
            </a:r>
            <a:r>
              <a:rPr lang="en" altLang="ko-KR" dirty="0"/>
              <a:t>number</a:t>
            </a:r>
            <a:r>
              <a:rPr lang="ko-KR" altLang="en-US" dirty="0"/>
              <a:t>라는 </a:t>
            </a:r>
            <a:r>
              <a:rPr lang="en" altLang="ko-KR" dirty="0"/>
              <a:t>props</a:t>
            </a:r>
            <a:r>
              <a:rPr lang="ko-KR" altLang="en-US" dirty="0" err="1"/>
              <a:t>를</a:t>
            </a:r>
            <a:r>
              <a:rPr lang="ko-KR" altLang="en-US" dirty="0"/>
              <a:t> 내려준 적이 없다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이는 사실 </a:t>
            </a:r>
            <a:r>
              <a:rPr lang="ko-KR" altLang="en-US" b="1" dirty="0"/>
              <a:t>최종 </a:t>
            </a:r>
            <a:r>
              <a:rPr lang="en" altLang="ko-KR" b="1" dirty="0"/>
              <a:t>props(</a:t>
            </a:r>
            <a:r>
              <a:rPr lang="ko-KR" altLang="en-US" b="1" dirty="0"/>
              <a:t>혹은 가짜 </a:t>
            </a:r>
            <a:r>
              <a:rPr lang="en" altLang="ko-KR" b="1" dirty="0"/>
              <a:t>props)</a:t>
            </a:r>
            <a:r>
              <a:rPr lang="ko-KR" altLang="en-US" b="1" dirty="0"/>
              <a:t>이다</a:t>
            </a:r>
            <a:r>
              <a:rPr lang="en-US" altLang="ko-KR" b="1" dirty="0"/>
              <a:t>.</a:t>
            </a:r>
          </a:p>
          <a:p>
            <a:r>
              <a:rPr lang="ko-KR" altLang="en-US" dirty="0"/>
              <a:t>이제 </a:t>
            </a:r>
            <a:r>
              <a:rPr lang="en" altLang="ko-KR" dirty="0"/>
              <a:t>redux</a:t>
            </a:r>
            <a:r>
              <a:rPr lang="ko-KR" altLang="en-US" dirty="0"/>
              <a:t>에서 불러올 녀석도 </a:t>
            </a:r>
            <a:r>
              <a:rPr lang="en" altLang="ko-KR" dirty="0"/>
              <a:t>props</a:t>
            </a:r>
            <a:r>
              <a:rPr lang="ko-KR" altLang="en-US" dirty="0"/>
              <a:t>라는 이름을 정한다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두번째 </a:t>
            </a:r>
            <a:r>
              <a:rPr lang="ko-KR" altLang="en-US" dirty="0" err="1"/>
              <a:t>파라메터로</a:t>
            </a:r>
            <a:r>
              <a:rPr lang="ko-KR" altLang="en-US" dirty="0"/>
              <a:t> </a:t>
            </a:r>
            <a:r>
              <a:rPr lang="en" altLang="ko-KR" dirty="0" err="1"/>
              <a:t>ownProps</a:t>
            </a:r>
            <a:r>
              <a:rPr lang="ko-KR" altLang="en-US" dirty="0"/>
              <a:t>가 주석처리 되어있다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 </a:t>
            </a:r>
            <a:r>
              <a:rPr lang="en" altLang="ko-KR" dirty="0" err="1"/>
              <a:t>ownProps</a:t>
            </a:r>
            <a:r>
              <a:rPr lang="ko-KR" altLang="en-US" dirty="0"/>
              <a:t>는 </a:t>
            </a:r>
            <a:r>
              <a:rPr lang="en" altLang="ko-KR" dirty="0"/>
              <a:t>App </a:t>
            </a:r>
            <a:r>
              <a:rPr lang="ko-KR" altLang="en-US" dirty="0"/>
              <a:t>컴포넌트 내의 </a:t>
            </a:r>
            <a:r>
              <a:rPr lang="ko-KR" altLang="en-US" b="1" dirty="0"/>
              <a:t>진짜 </a:t>
            </a:r>
            <a:r>
              <a:rPr lang="en" altLang="ko-KR" b="1" dirty="0"/>
              <a:t>props</a:t>
            </a:r>
            <a:r>
              <a:rPr lang="ko-KR" altLang="en-US" dirty="0" err="1"/>
              <a:t>를</a:t>
            </a:r>
            <a:r>
              <a:rPr lang="ko-KR" altLang="en-US" dirty="0"/>
              <a:t> 의미한다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진짜 </a:t>
            </a:r>
            <a:r>
              <a:rPr lang="en" altLang="ko-KR" dirty="0"/>
              <a:t>props</a:t>
            </a:r>
            <a:r>
              <a:rPr lang="ko-KR" altLang="en-US" dirty="0"/>
              <a:t>가 뭔지는 아래에 후술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2253627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 err="1"/>
              <a:t>mapStateToProps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15436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2FE73E4-1B9D-7D45-A421-A3436BC798C9}"/>
              </a:ext>
            </a:extLst>
          </p:cNvPr>
          <p:cNvSpPr/>
          <p:nvPr/>
        </p:nvSpPr>
        <p:spPr>
          <a:xfrm>
            <a:off x="419100" y="1336119"/>
            <a:ext cx="5286375" cy="41857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AddButton.js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'./actions'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input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value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'+'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="button" </a:t>
            </a:r>
            <a:r>
              <a:rPr lang="en" altLang="ko-KR" sz="1400" i="1" dirty="0" err="1">
                <a:solidFill>
                  <a:srgbClr val="FFCB6B"/>
                </a:solidFill>
                <a:effectLst/>
              </a:rPr>
              <a:t>onClick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dispatch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endParaRPr lang="ko-KR" altLang="en-US" sz="1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851D8C-5608-C542-BEBF-7B1F86A2392D}"/>
              </a:ext>
            </a:extLst>
          </p:cNvPr>
          <p:cNvSpPr/>
          <p:nvPr/>
        </p:nvSpPr>
        <p:spPr>
          <a:xfrm>
            <a:off x="6486527" y="689787"/>
            <a:ext cx="5286375" cy="54784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AddButton.js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C00000"/>
                </a:solidFill>
              </a:rPr>
              <a:t>React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C00000"/>
                </a:solidFill>
              </a:rPr>
              <a:t>connect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'react-redux'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'./actions'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class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extends 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Component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&lt;</a:t>
            </a:r>
            <a:r>
              <a:rPr lang="en" altLang="ko-KR" sz="1400" dirty="0">
                <a:solidFill>
                  <a:srgbClr val="F07178"/>
                </a:solidFill>
                <a:effectLst/>
              </a:rPr>
              <a:t>input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value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'+'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FFCB6B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="button" </a:t>
            </a:r>
            <a:r>
              <a:rPr lang="en" altLang="ko-KR" sz="1400" i="1" dirty="0" err="1">
                <a:solidFill>
                  <a:srgbClr val="FFCB6B"/>
                </a:solidFill>
                <a:effectLst/>
              </a:rPr>
              <a:t>onClick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i="1" dirty="0" err="1">
                <a:solidFill>
                  <a:srgbClr val="FF4965"/>
                </a:solidFill>
                <a:effectLst/>
              </a:rPr>
              <a:t>this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props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}/&gt;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let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mapDispatchToProps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dispatch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/*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ownProps</a:t>
            </a:r>
            <a:r>
              <a:rPr lang="en" altLang="ko-KR" sz="1400" i="1" dirty="0">
                <a:solidFill>
                  <a:srgbClr val="546E7A"/>
                </a:solidFill>
                <a:effectLst/>
              </a:rPr>
              <a:t>*/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addNumber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() =&gt;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dispatch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())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FFCB6B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00000"/>
                </a:solidFill>
              </a:rPr>
              <a:t>connect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null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mapDispatchToProps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)(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 err="1">
                <a:solidFill>
                  <a:srgbClr val="FFCB6B"/>
                </a:solidFill>
                <a:effectLst/>
              </a:rPr>
              <a:t>AddButton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/>
            </a:br>
            <a:endParaRPr lang="ko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C858CE-1DF7-9142-913F-BC733318509C}"/>
              </a:ext>
            </a:extLst>
          </p:cNvPr>
          <p:cNvSpPr txBox="1"/>
          <p:nvPr/>
        </p:nvSpPr>
        <p:spPr>
          <a:xfrm>
            <a:off x="820536" y="5983544"/>
            <a:ext cx="3950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 err="1"/>
              <a:t>SubButton.js</a:t>
            </a:r>
            <a:r>
              <a:rPr kumimoji="1" lang="ko-KR" altLang="en-US" dirty="0"/>
              <a:t>도 똑같이 수정됨</a:t>
            </a:r>
          </a:p>
        </p:txBody>
      </p:sp>
    </p:spTree>
    <p:extLst>
      <p:ext uri="{BB962C8B-B14F-4D97-AF65-F5344CB8AC3E}">
        <p14:creationId xmlns:p14="http://schemas.microsoft.com/office/powerpoint/2010/main" val="33933705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704975" y="3429000"/>
            <a:ext cx="87820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/>
              <a:t>달라진건</a:t>
            </a:r>
            <a:r>
              <a:rPr lang="ko-KR" altLang="en-US" dirty="0"/>
              <a:t> </a:t>
            </a:r>
            <a:r>
              <a:rPr lang="en" altLang="ko-KR" dirty="0"/>
              <a:t>span</a:t>
            </a:r>
            <a:r>
              <a:rPr lang="ko-KR" altLang="en-US" dirty="0"/>
              <a:t>태그에 </a:t>
            </a:r>
            <a:r>
              <a:rPr lang="ko-KR" altLang="en-US" dirty="0" err="1"/>
              <a:t>선언한게</a:t>
            </a:r>
            <a:r>
              <a:rPr lang="ko-KR" altLang="en-US" dirty="0"/>
              <a:t> </a:t>
            </a:r>
            <a:r>
              <a:rPr lang="en" altLang="ko-KR" dirty="0"/>
              <a:t>props</a:t>
            </a:r>
            <a:r>
              <a:rPr lang="ko-KR" altLang="en-US" dirty="0"/>
              <a:t>라는 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분명 부모에 컴포넌트에서 </a:t>
            </a:r>
            <a:r>
              <a:rPr lang="en" altLang="ko-KR" dirty="0"/>
              <a:t>number</a:t>
            </a:r>
            <a:r>
              <a:rPr lang="ko-KR" altLang="en-US" dirty="0"/>
              <a:t>라는 </a:t>
            </a:r>
            <a:r>
              <a:rPr lang="en" altLang="ko-KR" dirty="0"/>
              <a:t>props</a:t>
            </a:r>
            <a:r>
              <a:rPr lang="ko-KR" altLang="en-US" dirty="0" err="1"/>
              <a:t>를</a:t>
            </a:r>
            <a:r>
              <a:rPr lang="ko-KR" altLang="en-US" dirty="0"/>
              <a:t> 내려준 적이 없다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이는 사실 </a:t>
            </a:r>
            <a:r>
              <a:rPr lang="ko-KR" altLang="en-US" b="1" dirty="0"/>
              <a:t>최종 </a:t>
            </a:r>
            <a:r>
              <a:rPr lang="en" altLang="ko-KR" b="1" dirty="0"/>
              <a:t>props(</a:t>
            </a:r>
            <a:r>
              <a:rPr lang="ko-KR" altLang="en-US" b="1" dirty="0"/>
              <a:t>혹은 가짜 </a:t>
            </a:r>
            <a:r>
              <a:rPr lang="en" altLang="ko-KR" b="1" dirty="0"/>
              <a:t>props)</a:t>
            </a:r>
            <a:r>
              <a:rPr lang="ko-KR" altLang="en-US" b="1" dirty="0"/>
              <a:t>이다</a:t>
            </a:r>
            <a:r>
              <a:rPr lang="en-US" altLang="ko-KR" b="1" dirty="0"/>
              <a:t>.</a:t>
            </a:r>
          </a:p>
          <a:p>
            <a:r>
              <a:rPr lang="ko-KR" altLang="en-US" dirty="0"/>
              <a:t>이제 </a:t>
            </a:r>
            <a:r>
              <a:rPr lang="en" altLang="ko-KR" dirty="0"/>
              <a:t>redux</a:t>
            </a:r>
            <a:r>
              <a:rPr lang="ko-KR" altLang="en-US" dirty="0"/>
              <a:t>에서 불러올 녀석도 </a:t>
            </a:r>
            <a:r>
              <a:rPr lang="en" altLang="ko-KR" dirty="0"/>
              <a:t>props</a:t>
            </a:r>
            <a:r>
              <a:rPr lang="ko-KR" altLang="en-US" dirty="0"/>
              <a:t>라는 이름을 정한다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r>
              <a:rPr lang="ko-KR" altLang="en-US" dirty="0"/>
              <a:t>두번째 </a:t>
            </a:r>
            <a:r>
              <a:rPr lang="ko-KR" altLang="en-US" dirty="0" err="1"/>
              <a:t>파라메터로</a:t>
            </a:r>
            <a:r>
              <a:rPr lang="ko-KR" altLang="en-US" dirty="0"/>
              <a:t> </a:t>
            </a:r>
            <a:r>
              <a:rPr lang="en" altLang="ko-KR" dirty="0" err="1"/>
              <a:t>ownProps</a:t>
            </a:r>
            <a:r>
              <a:rPr lang="ko-KR" altLang="en-US" dirty="0"/>
              <a:t>가 주석처리 되어있다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 </a:t>
            </a:r>
            <a:r>
              <a:rPr lang="en" altLang="ko-KR" dirty="0" err="1"/>
              <a:t>ownProps</a:t>
            </a:r>
            <a:r>
              <a:rPr lang="ko-KR" altLang="en-US" dirty="0"/>
              <a:t>는 </a:t>
            </a:r>
            <a:r>
              <a:rPr lang="en" altLang="ko-KR" dirty="0"/>
              <a:t>App </a:t>
            </a:r>
            <a:r>
              <a:rPr lang="ko-KR" altLang="en-US" dirty="0"/>
              <a:t>컴포넌트 내의 </a:t>
            </a:r>
            <a:r>
              <a:rPr lang="ko-KR" altLang="en-US" b="1" dirty="0"/>
              <a:t>진짜 </a:t>
            </a:r>
            <a:r>
              <a:rPr lang="en" altLang="ko-KR" b="1" dirty="0"/>
              <a:t>props</a:t>
            </a:r>
            <a:r>
              <a:rPr lang="ko-KR" altLang="en-US" dirty="0" err="1"/>
              <a:t>를</a:t>
            </a:r>
            <a:r>
              <a:rPr lang="ko-KR" altLang="en-US" dirty="0"/>
              <a:t> 의미한다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진짜 </a:t>
            </a:r>
            <a:r>
              <a:rPr lang="en" altLang="ko-KR" dirty="0"/>
              <a:t>props</a:t>
            </a:r>
            <a:r>
              <a:rPr lang="ko-KR" altLang="en-US" dirty="0"/>
              <a:t>가 뭔지는 아래에 후술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2253627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 err="1"/>
              <a:t>MapDispatchToProps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557853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967752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 err="1"/>
              <a:t>MergeProps</a:t>
            </a:r>
            <a:endParaRPr kumimoji="1" lang="en-US" altLang="ko-KR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199756-CDFE-AE42-B1AB-600AA9C2BEF5}"/>
              </a:ext>
            </a:extLst>
          </p:cNvPr>
          <p:cNvSpPr/>
          <p:nvPr/>
        </p:nvSpPr>
        <p:spPr>
          <a:xfrm>
            <a:off x="501570" y="2389138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 defTabSz="360000"/>
            <a:r>
              <a:rPr lang="en" altLang="ko-KR" dirty="0">
                <a:solidFill>
                  <a:srgbClr val="FFCB6B"/>
                </a:solidFill>
                <a:effectLst/>
              </a:rPr>
              <a:t>App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=</a:t>
            </a:r>
            <a:r>
              <a:rPr lang="en" altLang="ko-KR" dirty="0">
                <a:solidFill>
                  <a:srgbClr val="C00000"/>
                </a:solidFill>
                <a:effectLst/>
              </a:rPr>
              <a:t> </a:t>
            </a:r>
            <a:r>
              <a:rPr lang="en" altLang="ko-KR" dirty="0">
                <a:solidFill>
                  <a:srgbClr val="C00000"/>
                </a:solidFill>
              </a:rPr>
              <a:t>connect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mapStateToProps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null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(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stateProps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dispatchProps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ownProps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console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log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stateProps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dispatchProps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ownProps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dirty="0" err="1">
                <a:solidFill>
                  <a:srgbClr val="F78C6C"/>
                </a:solidFill>
                <a:effectLst/>
              </a:rPr>
              <a:t>stateProps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+ </a:t>
            </a:r>
            <a:r>
              <a:rPr lang="en" altLang="ko-KR" dirty="0">
                <a:solidFill>
                  <a:srgbClr val="F78C6C"/>
                </a:solidFill>
                <a:effectLst/>
              </a:rPr>
              <a:t>10</a:t>
            </a:r>
            <a:br>
              <a:rPr lang="en" altLang="ko-KR" dirty="0">
                <a:solidFill>
                  <a:srgbClr val="F78C6C"/>
                </a:solidFill>
                <a:effectLst/>
              </a:rPr>
            </a:br>
            <a:r>
              <a:rPr lang="en" altLang="ko-KR" dirty="0">
                <a:solidFill>
                  <a:srgbClr val="F78C6C"/>
                </a:solidFill>
                <a:effectLst/>
              </a:rPr>
              <a:t>		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)(</a:t>
            </a:r>
            <a:r>
              <a:rPr lang="en" altLang="ko-KR" dirty="0">
                <a:solidFill>
                  <a:srgbClr val="FFCB6B"/>
                </a:solidFill>
                <a:effectLst/>
              </a:rPr>
              <a:t>App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);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1C9516E-2160-8F44-BDFD-76E99F2C4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513" y="1634061"/>
            <a:ext cx="3776662" cy="428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083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704975" y="1582340"/>
            <a:ext cx="878205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먼저 화면에 </a:t>
            </a:r>
            <a:r>
              <a:rPr lang="en-US" altLang="ko-KR" dirty="0"/>
              <a:t>11</a:t>
            </a:r>
            <a:r>
              <a:rPr lang="ko-KR" altLang="en-US" dirty="0"/>
              <a:t>이 </a:t>
            </a:r>
            <a:r>
              <a:rPr lang="ko-KR" altLang="en-US" dirty="0" err="1"/>
              <a:t>출력됬지만</a:t>
            </a:r>
            <a:r>
              <a:rPr lang="ko-KR" altLang="en-US" dirty="0"/>
              <a:t> </a:t>
            </a:r>
            <a:r>
              <a:rPr lang="en" altLang="ko-KR" dirty="0" err="1"/>
              <a:t>stateProps</a:t>
            </a:r>
            <a:r>
              <a:rPr lang="en" altLang="ko-KR" dirty="0"/>
              <a:t>(</a:t>
            </a:r>
            <a:r>
              <a:rPr lang="ko-KR" altLang="en-US" dirty="0"/>
              <a:t>실제로 </a:t>
            </a:r>
            <a:r>
              <a:rPr lang="en" altLang="ko-KR" dirty="0"/>
              <a:t>redux</a:t>
            </a:r>
            <a:r>
              <a:rPr lang="ko-KR" altLang="en-US" dirty="0"/>
              <a:t>에 저장되어 있는 </a:t>
            </a:r>
            <a:r>
              <a:rPr lang="en" altLang="ko-KR" dirty="0"/>
              <a:t>state)</a:t>
            </a:r>
            <a:r>
              <a:rPr lang="ko-KR" altLang="en-US" dirty="0"/>
              <a:t>는 </a:t>
            </a:r>
            <a:r>
              <a:rPr lang="en-US" altLang="ko-KR" dirty="0"/>
              <a:t>1</a:t>
            </a:r>
            <a:r>
              <a:rPr lang="ko-KR" altLang="en-US" dirty="0"/>
              <a:t>이라는 점이다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위 코드로 </a:t>
            </a:r>
            <a:r>
              <a:rPr lang="en" altLang="ko-KR" dirty="0" err="1"/>
              <a:t>stateProps</a:t>
            </a:r>
            <a:r>
              <a:rPr lang="ko-KR" altLang="en-US" dirty="0"/>
              <a:t>에서 </a:t>
            </a:r>
            <a:r>
              <a:rPr lang="en" altLang="ko-KR" dirty="0"/>
              <a:t>number</a:t>
            </a:r>
            <a:r>
              <a:rPr lang="ko-KR" altLang="en-US" dirty="0"/>
              <a:t>에 </a:t>
            </a:r>
            <a:r>
              <a:rPr lang="en-US" altLang="ko-KR" dirty="0"/>
              <a:t>10</a:t>
            </a:r>
            <a:r>
              <a:rPr lang="ko-KR" altLang="en-US" dirty="0"/>
              <a:t>을 더했지만 실제 </a:t>
            </a:r>
            <a:r>
              <a:rPr lang="en" altLang="ko-KR" dirty="0"/>
              <a:t>redux</a:t>
            </a:r>
            <a:r>
              <a:rPr lang="ko-KR" altLang="en-US" dirty="0"/>
              <a:t>저장소에는 영향을 </a:t>
            </a:r>
            <a:r>
              <a:rPr lang="ko-KR" altLang="en-US" dirty="0" err="1"/>
              <a:t>안미친다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그런데 실제 컴포넌트의 </a:t>
            </a:r>
            <a:r>
              <a:rPr lang="en" altLang="ko-KR" dirty="0"/>
              <a:t>props</a:t>
            </a:r>
            <a:r>
              <a:rPr lang="ko-KR" altLang="en-US" dirty="0"/>
              <a:t>역시 빈 오브젝트이다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그럼 우리가 선언하는 </a:t>
            </a:r>
            <a:r>
              <a:rPr lang="en" altLang="ko-KR" dirty="0" err="1"/>
              <a:t>this.props.number</a:t>
            </a:r>
            <a:r>
              <a:rPr lang="ko-KR" altLang="en-US" dirty="0"/>
              <a:t>의 정체가 뭘까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ko-KR" altLang="en-US" dirty="0"/>
              <a:t>위에서도 언급했지만 이는 실제 </a:t>
            </a:r>
            <a:r>
              <a:rPr lang="en" altLang="ko-KR" dirty="0"/>
              <a:t>props</a:t>
            </a:r>
            <a:r>
              <a:rPr lang="ko-KR" altLang="en-US" dirty="0"/>
              <a:t>가 아니라 </a:t>
            </a:r>
            <a:r>
              <a:rPr lang="ko-KR" altLang="en-US" b="1" dirty="0"/>
              <a:t>최종 </a:t>
            </a:r>
            <a:r>
              <a:rPr lang="en" altLang="ko-KR" b="1" dirty="0"/>
              <a:t>props</a:t>
            </a:r>
            <a:r>
              <a:rPr lang="ko-KR" altLang="en-US" dirty="0"/>
              <a:t>이다</a:t>
            </a:r>
            <a:r>
              <a:rPr lang="en-US" altLang="ko-KR" dirty="0"/>
              <a:t>. </a:t>
            </a:r>
            <a:r>
              <a:rPr lang="ko-KR" altLang="en-US" dirty="0"/>
              <a:t>다른 말로는 </a:t>
            </a:r>
            <a:r>
              <a:rPr lang="ko-KR" altLang="en-US" b="1" dirty="0"/>
              <a:t>가짜 </a:t>
            </a:r>
            <a:r>
              <a:rPr lang="en" altLang="ko-KR" b="1" dirty="0"/>
              <a:t>props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r>
              <a:rPr lang="en" altLang="ko-KR" dirty="0"/>
              <a:t>react-redux</a:t>
            </a:r>
            <a:r>
              <a:rPr lang="ko-KR" altLang="en-US" dirty="0" err="1"/>
              <a:t>를</a:t>
            </a:r>
            <a:r>
              <a:rPr lang="ko-KR" altLang="en-US" dirty="0"/>
              <a:t> 쓰면서 쓰는 </a:t>
            </a:r>
            <a:r>
              <a:rPr lang="en" altLang="ko-KR" dirty="0"/>
              <a:t>props</a:t>
            </a:r>
            <a:r>
              <a:rPr lang="ko-KR" altLang="en-US" dirty="0"/>
              <a:t>들은 코딩의 편함을 위해서</a:t>
            </a:r>
            <a:r>
              <a:rPr lang="en-US" altLang="ko-KR" dirty="0"/>
              <a:t>, </a:t>
            </a:r>
            <a:r>
              <a:rPr lang="ko-KR" altLang="en-US" dirty="0"/>
              <a:t>원자 구조를 지키기 위해서 만들어진 개념일 뿐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실제로는 진짜로 </a:t>
            </a:r>
            <a:r>
              <a:rPr lang="en" altLang="ko-KR" dirty="0"/>
              <a:t>props</a:t>
            </a:r>
            <a:r>
              <a:rPr lang="ko-KR" altLang="en-US" dirty="0"/>
              <a:t>는 아닌</a:t>
            </a:r>
            <a:r>
              <a:rPr lang="en-US" altLang="ko-KR" dirty="0"/>
              <a:t>, </a:t>
            </a:r>
            <a:r>
              <a:rPr lang="ko-KR" altLang="en-US" dirty="0"/>
              <a:t>문법적 설탕이라는 것이다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7422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1681539" y="446224"/>
            <a:ext cx="95813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dirty="0"/>
              <a:t>각각의 장단점 지표</a:t>
            </a:r>
            <a:r>
              <a:rPr kumimoji="1" lang="en-US" altLang="ko-KR" sz="3200" dirty="0"/>
              <a:t>(</a:t>
            </a:r>
            <a:r>
              <a:rPr kumimoji="1" lang="ko-KR" altLang="en-US" sz="3200" dirty="0"/>
              <a:t>개인 주관</a:t>
            </a:r>
            <a:r>
              <a:rPr kumimoji="1" lang="en-US" altLang="ko-KR" sz="3200" dirty="0"/>
              <a:t>)</a:t>
            </a:r>
            <a:r>
              <a:rPr kumimoji="1" lang="ko-KR" altLang="en-US" sz="3200" dirty="0"/>
              <a:t> </a:t>
            </a:r>
            <a:r>
              <a:rPr kumimoji="1" lang="en-US" altLang="ko-KR" sz="3200" dirty="0"/>
              <a:t>–</a:t>
            </a:r>
            <a:r>
              <a:rPr kumimoji="1" lang="ko-KR" altLang="en-US" sz="3200" dirty="0"/>
              <a:t> 서로 토의 좀 </a:t>
            </a:r>
            <a:r>
              <a:rPr kumimoji="1" lang="ko-KR" altLang="en-US" sz="3200" dirty="0" err="1"/>
              <a:t>ㅎ</a:t>
            </a:r>
            <a:endParaRPr kumimoji="1" lang="en-US" altLang="ko-KR" sz="3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49775B-502E-064E-AC5B-B2B5C9CEB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88" y="3903662"/>
            <a:ext cx="3059112" cy="8120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37D007-4890-8647-9153-B4349EB1B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25" y="2223466"/>
            <a:ext cx="1978838" cy="139837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4132CCF-4924-614E-A437-F28491CD3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436" y="5278171"/>
            <a:ext cx="1092016" cy="10920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DF1279-46E0-8448-AB63-E7CDFE734608}"/>
              </a:ext>
            </a:extLst>
          </p:cNvPr>
          <p:cNvSpPr txBox="1"/>
          <p:nvPr/>
        </p:nvSpPr>
        <p:spPr>
          <a:xfrm>
            <a:off x="4386263" y="1485900"/>
            <a:ext cx="208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/>
              <a:t>컴포넌트화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F20255-8350-C34B-9DAB-12669780901A}"/>
              </a:ext>
            </a:extLst>
          </p:cNvPr>
          <p:cNvSpPr txBox="1"/>
          <p:nvPr/>
        </p:nvSpPr>
        <p:spPr>
          <a:xfrm>
            <a:off x="7572375" y="1485900"/>
            <a:ext cx="2457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낮은 복잡도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21B825D9-D6C1-4C4B-A10C-987C629BBAE2}"/>
              </a:ext>
            </a:extLst>
          </p:cNvPr>
          <p:cNvSpPr/>
          <p:nvPr/>
        </p:nvSpPr>
        <p:spPr>
          <a:xfrm>
            <a:off x="4714875" y="1948962"/>
            <a:ext cx="1381124" cy="1381124"/>
          </a:xfrm>
          <a:prstGeom prst="ellipse">
            <a:avLst/>
          </a:prstGeom>
          <a:noFill/>
          <a:ln w="127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FE823C8-FDB3-D343-A634-F5F670417968}"/>
              </a:ext>
            </a:extLst>
          </p:cNvPr>
          <p:cNvSpPr/>
          <p:nvPr/>
        </p:nvSpPr>
        <p:spPr>
          <a:xfrm>
            <a:off x="8110538" y="3565366"/>
            <a:ext cx="1381124" cy="1381124"/>
          </a:xfrm>
          <a:prstGeom prst="ellipse">
            <a:avLst/>
          </a:prstGeom>
          <a:noFill/>
          <a:ln w="127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곱하기 16">
            <a:extLst>
              <a:ext uri="{FF2B5EF4-FFF2-40B4-BE49-F238E27FC236}">
                <a16:creationId xmlns:a16="http://schemas.microsoft.com/office/drawing/2014/main" id="{C0C308AB-DF8A-3248-B507-CE3DA9FC5137}"/>
              </a:ext>
            </a:extLst>
          </p:cNvPr>
          <p:cNvSpPr/>
          <p:nvPr/>
        </p:nvSpPr>
        <p:spPr>
          <a:xfrm>
            <a:off x="7910011" y="1855232"/>
            <a:ext cx="1671383" cy="1571500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곱하기 17">
            <a:extLst>
              <a:ext uri="{FF2B5EF4-FFF2-40B4-BE49-F238E27FC236}">
                <a16:creationId xmlns:a16="http://schemas.microsoft.com/office/drawing/2014/main" id="{44671D6E-2AB4-A746-9CD7-8988DED30984}"/>
              </a:ext>
            </a:extLst>
          </p:cNvPr>
          <p:cNvSpPr/>
          <p:nvPr/>
        </p:nvSpPr>
        <p:spPr>
          <a:xfrm>
            <a:off x="4569745" y="3470178"/>
            <a:ext cx="1671383" cy="1571500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삼각형 18">
            <a:extLst>
              <a:ext uri="{FF2B5EF4-FFF2-40B4-BE49-F238E27FC236}">
                <a16:creationId xmlns:a16="http://schemas.microsoft.com/office/drawing/2014/main" id="{5B6C484A-7AF1-6F48-9560-98CF49B4D00A}"/>
              </a:ext>
            </a:extLst>
          </p:cNvPr>
          <p:cNvSpPr/>
          <p:nvPr/>
        </p:nvSpPr>
        <p:spPr>
          <a:xfrm>
            <a:off x="4744468" y="5278171"/>
            <a:ext cx="1266739" cy="1092016"/>
          </a:xfrm>
          <a:prstGeom prst="triangle">
            <a:avLst/>
          </a:prstGeom>
          <a:noFill/>
          <a:ln w="127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6DD907D-9509-C240-A489-7FAF58E92A67}"/>
              </a:ext>
            </a:extLst>
          </p:cNvPr>
          <p:cNvSpPr/>
          <p:nvPr/>
        </p:nvSpPr>
        <p:spPr>
          <a:xfrm>
            <a:off x="8155152" y="5262657"/>
            <a:ext cx="1381124" cy="1381124"/>
          </a:xfrm>
          <a:prstGeom prst="ellipse">
            <a:avLst/>
          </a:prstGeom>
          <a:noFill/>
          <a:ln w="127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525012-D003-2F4A-AE8C-BDDD080414CC}"/>
              </a:ext>
            </a:extLst>
          </p:cNvPr>
          <p:cNvSpPr txBox="1"/>
          <p:nvPr/>
        </p:nvSpPr>
        <p:spPr>
          <a:xfrm>
            <a:off x="3093746" y="2323263"/>
            <a:ext cx="1381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순수 </a:t>
            </a:r>
            <a:r>
              <a:rPr kumimoji="1" lang="en-US" altLang="ko-KR" dirty="0"/>
              <a:t>react</a:t>
            </a:r>
            <a:endParaRPr kumimoji="1"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08CCB4-29FC-2A40-A8D0-AD11FF9FC1AA}"/>
              </a:ext>
            </a:extLst>
          </p:cNvPr>
          <p:cNvSpPr txBox="1"/>
          <p:nvPr/>
        </p:nvSpPr>
        <p:spPr>
          <a:xfrm>
            <a:off x="3044742" y="3718996"/>
            <a:ext cx="1381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react-redux</a:t>
            </a:r>
            <a:endParaRPr kumimoji="1"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BECED4-F67C-984E-8D75-814D6346CCD5}"/>
              </a:ext>
            </a:extLst>
          </p:cNvPr>
          <p:cNvSpPr txBox="1"/>
          <p:nvPr/>
        </p:nvSpPr>
        <p:spPr>
          <a:xfrm>
            <a:off x="3005139" y="5565258"/>
            <a:ext cx="1381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순수 </a:t>
            </a:r>
            <a:r>
              <a:rPr kumimoji="1" lang="en-US" altLang="ko-KR" dirty="0"/>
              <a:t>redux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02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F04857D-7293-E448-884B-CC0C84E6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303" y="646413"/>
            <a:ext cx="7865308" cy="37403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CD07F2-63A4-854F-9EDF-58FE17CC46EA}"/>
              </a:ext>
            </a:extLst>
          </p:cNvPr>
          <p:cNvSpPr txBox="1"/>
          <p:nvPr/>
        </p:nvSpPr>
        <p:spPr>
          <a:xfrm>
            <a:off x="3549570" y="5411165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Lifting State Up</a:t>
            </a:r>
          </a:p>
        </p:txBody>
      </p:sp>
    </p:spTree>
    <p:extLst>
      <p:ext uri="{BB962C8B-B14F-4D97-AF65-F5344CB8AC3E}">
        <p14:creationId xmlns:p14="http://schemas.microsoft.com/office/powerpoint/2010/main" val="2503269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1548596" y="2228671"/>
            <a:ext cx="9094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i="1" dirty="0"/>
              <a:t>redux-saga</a:t>
            </a:r>
            <a:endParaRPr kumimoji="1" lang="ko-KR" altLang="en-US" sz="7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4336648" y="3900669"/>
            <a:ext cx="35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redux event handler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429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7AFA07D-4388-EC40-AC0F-8C690607F546}"/>
              </a:ext>
            </a:extLst>
          </p:cNvPr>
          <p:cNvSpPr/>
          <p:nvPr/>
        </p:nvSpPr>
        <p:spPr>
          <a:xfrm>
            <a:off x="3057525" y="5406123"/>
            <a:ext cx="7510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  <a:p>
            <a:r>
              <a:rPr lang="en-US" altLang="ko-KR" dirty="0"/>
              <a:t>Redux-saga </a:t>
            </a:r>
            <a:r>
              <a:rPr lang="ko-KR" altLang="en-US" dirty="0"/>
              <a:t>설치는 당연히 </a:t>
            </a:r>
            <a:r>
              <a:rPr lang="en-US" altLang="ko-KR" b="1" dirty="0" err="1"/>
              <a:t>npm</a:t>
            </a:r>
            <a:r>
              <a:rPr lang="ko-KR" altLang="en-US" b="1" dirty="0"/>
              <a:t> </a:t>
            </a:r>
            <a:r>
              <a:rPr lang="en-US" altLang="ko-KR" b="1" dirty="0"/>
              <a:t>install</a:t>
            </a:r>
            <a:r>
              <a:rPr lang="ko-KR" altLang="en-US" b="1" dirty="0"/>
              <a:t> </a:t>
            </a:r>
            <a:r>
              <a:rPr lang="en-US" altLang="ko-KR" b="1" dirty="0"/>
              <a:t>–save</a:t>
            </a:r>
            <a:r>
              <a:rPr lang="ko-KR" altLang="en-US" b="1" dirty="0"/>
              <a:t> </a:t>
            </a:r>
            <a:r>
              <a:rPr lang="en-US" altLang="ko-KR" b="1" dirty="0"/>
              <a:t>redux-saga</a:t>
            </a:r>
            <a:endParaRPr lang="ko-KR" altLang="en-US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C0F42F2-0207-9444-AB6E-D7472AA7C39D}"/>
              </a:ext>
            </a:extLst>
          </p:cNvPr>
          <p:cNvSpPr/>
          <p:nvPr/>
        </p:nvSpPr>
        <p:spPr>
          <a:xfrm>
            <a:off x="2728654" y="4594718"/>
            <a:ext cx="6838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hlinkClick r:id="rId2"/>
              </a:rPr>
              <a:t>https://mskims.github.io/redux-saga-in-korean/</a:t>
            </a:r>
            <a:r>
              <a:rPr lang="ko-KR" altLang="en-US" dirty="0"/>
              <a:t> 한국 공식 </a:t>
            </a:r>
            <a:r>
              <a:rPr lang="ko-KR" altLang="en-US" dirty="0" err="1"/>
              <a:t>홈피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27F27D-2211-0C4A-812E-6313BBD8A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525" y="596808"/>
            <a:ext cx="6509604" cy="392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9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704975" y="2514600"/>
            <a:ext cx="87820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redux-saga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는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에서 사용하는 이벤트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핸들러인데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주로 비동기 콜을 처리할 때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많이쓴다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</a:t>
            </a:r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더 정확히 보이면 대부분의 예시들이나 상황에서 비동기 콜을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할때는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거의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redux-saga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를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쓰더라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안쓰고도 가능은 한데 그러면 원자구조로 짰을 경우에 원자 구조를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꺠야한다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태생적으로 쌩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reducers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안에서 굴리기는 타이밍을 맞추기 힘들다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.(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마지막 문장은 내 주관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)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대부분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사용자들의 의견을 조합해보면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redux-saga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는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필수인듯</a:t>
            </a:r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참고로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redux-saga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는 </a:t>
            </a:r>
            <a:r>
              <a:rPr lang="ko-KR" altLang="en-US" dirty="0" err="1">
                <a:solidFill>
                  <a:srgbClr val="000000"/>
                </a:solidFill>
                <a:latin typeface="Ubuntu Condensed"/>
              </a:rPr>
              <a:t>제네레이터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기반으로 구성함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 그 이해도가 필요함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1339227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Redux-saga</a:t>
            </a:r>
            <a:r>
              <a:rPr kumimoji="1" lang="ko-KR" altLang="en-US" sz="3200" dirty="0"/>
              <a:t>가 뭔지</a:t>
            </a:r>
            <a:r>
              <a:rPr kumimoji="1" lang="en-US" altLang="ko-KR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135159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50CAF79-9966-D141-94A0-758309E28471}"/>
              </a:ext>
            </a:extLst>
          </p:cNvPr>
          <p:cNvSpPr/>
          <p:nvPr/>
        </p:nvSpPr>
        <p:spPr>
          <a:xfrm>
            <a:off x="3676650" y="109129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hlinkClick r:id="rId2"/>
              </a:rPr>
              <a:t>https://github.com/justkukaro/react-test-project/tree/master/redux-saga-test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5D8D41-563E-E04B-840E-1E6508DA6753}"/>
              </a:ext>
            </a:extLst>
          </p:cNvPr>
          <p:cNvSpPr/>
          <p:nvPr/>
        </p:nvSpPr>
        <p:spPr>
          <a:xfrm>
            <a:off x="3676650" y="34290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>
                <a:hlinkClick r:id="rId3"/>
              </a:rPr>
              <a:t>https://github.com/justkukaro/react-test-project/tree/master/testserver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C207B2-5DD1-E842-988C-78DE68312C56}"/>
              </a:ext>
            </a:extLst>
          </p:cNvPr>
          <p:cNvSpPr txBox="1"/>
          <p:nvPr/>
        </p:nvSpPr>
        <p:spPr>
          <a:xfrm>
            <a:off x="3457575" y="2029316"/>
            <a:ext cx="5014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예제 </a:t>
            </a:r>
            <a:r>
              <a:rPr kumimoji="1" lang="en-US" altLang="ko-KR" dirty="0" err="1"/>
              <a:t>react+react-redux+redux-saga</a:t>
            </a:r>
            <a:r>
              <a:rPr kumimoji="1" lang="en-US" altLang="ko-KR" dirty="0"/>
              <a:t> </a:t>
            </a:r>
            <a:r>
              <a:rPr kumimoji="1" lang="ko-KR" altLang="en-US" dirty="0"/>
              <a:t>프로젝트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69408-7F3F-6F47-BB60-798A5E4EA1C4}"/>
              </a:ext>
            </a:extLst>
          </p:cNvPr>
          <p:cNvSpPr txBox="1"/>
          <p:nvPr/>
        </p:nvSpPr>
        <p:spPr>
          <a:xfrm>
            <a:off x="3286125" y="4200525"/>
            <a:ext cx="58150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테스트 </a:t>
            </a:r>
            <a:r>
              <a:rPr kumimoji="1" lang="en-US" altLang="ko-KR" dirty="0" err="1"/>
              <a:t>api</a:t>
            </a:r>
            <a:r>
              <a:rPr kumimoji="1" lang="ko-KR" altLang="en-US" dirty="0"/>
              <a:t>서버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nodejs</a:t>
            </a:r>
            <a:r>
              <a:rPr kumimoji="1" lang="ko-KR" altLang="en-US" dirty="0"/>
              <a:t>로 만들었는데 그냥 </a:t>
            </a:r>
            <a:r>
              <a:rPr kumimoji="1" lang="en-US" altLang="ko-KR" dirty="0" err="1"/>
              <a:t>npm</a:t>
            </a:r>
            <a:r>
              <a:rPr kumimoji="1" lang="ko-KR" altLang="en-US" dirty="0"/>
              <a:t> </a:t>
            </a:r>
            <a:r>
              <a:rPr kumimoji="1" lang="en-US" altLang="ko-KR" dirty="0"/>
              <a:t>install</a:t>
            </a:r>
            <a:r>
              <a:rPr kumimoji="1" lang="ko-KR" altLang="en-US" dirty="0"/>
              <a:t> 하고 </a:t>
            </a:r>
            <a:r>
              <a:rPr kumimoji="1" lang="en-US" altLang="ko-KR" dirty="0" err="1"/>
              <a:t>npm</a:t>
            </a:r>
            <a:r>
              <a:rPr kumimoji="1" lang="en-US" altLang="ko-KR" dirty="0"/>
              <a:t> run start</a:t>
            </a:r>
            <a:r>
              <a:rPr kumimoji="1" lang="ko-KR" altLang="en-US" dirty="0" err="1"/>
              <a:t>하면됨</a:t>
            </a:r>
            <a:r>
              <a:rPr kumimoji="1" lang="en-US" altLang="ko-KR" dirty="0"/>
              <a:t>,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포트는 </a:t>
            </a:r>
            <a:r>
              <a:rPr kumimoji="1" lang="en-US" altLang="ko-KR" dirty="0"/>
              <a:t>4321</a:t>
            </a:r>
            <a:r>
              <a:rPr kumimoji="1" lang="ko-KR" altLang="en-US" dirty="0"/>
              <a:t>이고 </a:t>
            </a:r>
            <a:r>
              <a:rPr kumimoji="1" lang="en-US" altLang="ko-KR" dirty="0"/>
              <a:t>(/)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호출하면 숫자 </a:t>
            </a:r>
            <a:r>
              <a:rPr kumimoji="1" lang="en-US" altLang="ko-KR" dirty="0"/>
              <a:t>1000</a:t>
            </a:r>
            <a:r>
              <a:rPr kumimoji="1" lang="ko-KR" altLang="en-US" dirty="0"/>
              <a:t>이하를 </a:t>
            </a:r>
            <a:r>
              <a:rPr kumimoji="1" lang="en-US" altLang="ko-KR" dirty="0"/>
              <a:t>num</a:t>
            </a:r>
            <a:r>
              <a:rPr kumimoji="1" lang="ko-KR" altLang="en-US" dirty="0"/>
              <a:t>이라는 </a:t>
            </a:r>
            <a:r>
              <a:rPr kumimoji="1" lang="en-US" altLang="ko-KR" dirty="0"/>
              <a:t>key</a:t>
            </a:r>
            <a:r>
              <a:rPr kumimoji="1" lang="ko-KR" altLang="en-US" dirty="0"/>
              <a:t>로 </a:t>
            </a:r>
            <a:r>
              <a:rPr kumimoji="1" lang="en-US" altLang="ko-KR" dirty="0"/>
              <a:t>single</a:t>
            </a:r>
            <a:r>
              <a:rPr kumimoji="1" lang="ko-KR" altLang="en-US" dirty="0"/>
              <a:t> </a:t>
            </a:r>
            <a:r>
              <a:rPr kumimoji="1" lang="en-US" altLang="ko-KR" dirty="0"/>
              <a:t>json</a:t>
            </a:r>
            <a:r>
              <a:rPr kumimoji="1" lang="ko-KR" altLang="en-US" dirty="0"/>
              <a:t> 반환</a:t>
            </a:r>
          </a:p>
        </p:txBody>
      </p:sp>
    </p:spTree>
    <p:extLst>
      <p:ext uri="{BB962C8B-B14F-4D97-AF65-F5344CB8AC3E}">
        <p14:creationId xmlns:p14="http://schemas.microsoft.com/office/powerpoint/2010/main" val="36439955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75C6FB-BBE2-0346-95C1-59B342484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374" y="939800"/>
            <a:ext cx="2286000" cy="497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5AB72F-A38B-4141-9302-682D469F203E}"/>
              </a:ext>
            </a:extLst>
          </p:cNvPr>
          <p:cNvSpPr txBox="1"/>
          <p:nvPr/>
        </p:nvSpPr>
        <p:spPr>
          <a:xfrm>
            <a:off x="6428773" y="2676646"/>
            <a:ext cx="354185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b="1" dirty="0"/>
              <a:t>프로젝트의 구조</a:t>
            </a:r>
            <a:endParaRPr kumimoji="1" lang="en-US" altLang="ko-KR" sz="3200" b="1" dirty="0"/>
          </a:p>
          <a:p>
            <a:endParaRPr kumimoji="1" lang="en-US" altLang="ko-KR" dirty="0"/>
          </a:p>
          <a:p>
            <a:r>
              <a:rPr kumimoji="1" lang="ko-KR" altLang="en-US" dirty="0"/>
              <a:t>크게 </a:t>
            </a:r>
            <a:r>
              <a:rPr kumimoji="1" lang="ko-KR" altLang="en-US" dirty="0" err="1"/>
              <a:t>바뀐거</a:t>
            </a:r>
            <a:r>
              <a:rPr kumimoji="1" lang="ko-KR" altLang="en-US" dirty="0"/>
              <a:t> 없고 </a:t>
            </a:r>
            <a:r>
              <a:rPr kumimoji="1" lang="en-US" altLang="ko-KR" dirty="0"/>
              <a:t>saga</a:t>
            </a:r>
            <a:r>
              <a:rPr kumimoji="1" lang="ko-KR" altLang="en-US" dirty="0"/>
              <a:t>만 추가됨</a:t>
            </a:r>
          </a:p>
        </p:txBody>
      </p:sp>
    </p:spTree>
    <p:extLst>
      <p:ext uri="{BB962C8B-B14F-4D97-AF65-F5344CB8AC3E}">
        <p14:creationId xmlns:p14="http://schemas.microsoft.com/office/powerpoint/2010/main" val="22059296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7743584" y="2883544"/>
            <a:ext cx="3518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요청할 </a:t>
            </a:r>
            <a:r>
              <a:rPr kumimoji="1" lang="en-US" altLang="ko-KR" dirty="0"/>
              <a:t>call</a:t>
            </a:r>
            <a:r>
              <a:rPr kumimoji="1" lang="ko-KR" altLang="en-US" dirty="0"/>
              <a:t>이 </a:t>
            </a:r>
            <a:r>
              <a:rPr kumimoji="1" lang="ko-KR" altLang="en-US" dirty="0" err="1"/>
              <a:t>비동기면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r>
              <a:rPr kumimoji="1" lang="ko-KR" altLang="en-US" dirty="0"/>
              <a:t>종류를 </a:t>
            </a:r>
            <a:r>
              <a:rPr kumimoji="1" lang="ko-KR" altLang="en-US" dirty="0" err="1"/>
              <a:t>만들어야함</a:t>
            </a:r>
            <a:r>
              <a:rPr kumimoji="1" lang="en-US" altLang="ko-KR" dirty="0"/>
              <a:t>.</a:t>
            </a:r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요청</a:t>
            </a:r>
            <a:r>
              <a:rPr kumimoji="1" lang="en-US" altLang="ko-KR" dirty="0"/>
              <a:t>,</a:t>
            </a:r>
            <a:r>
              <a:rPr kumimoji="1" lang="ko-KR" altLang="en-US" dirty="0" err="1"/>
              <a:t>요청성공</a:t>
            </a:r>
            <a:r>
              <a:rPr kumimoji="1" lang="en-US" altLang="ko-KR" dirty="0"/>
              <a:t>,</a:t>
            </a:r>
            <a:r>
              <a:rPr kumimoji="1" lang="ko-KR" altLang="en-US" dirty="0" err="1"/>
              <a:t>요청실패</a:t>
            </a:r>
            <a:endParaRPr kumimoji="1"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2C5B2B9-1F14-8B49-ABD7-AC2989E6EC55}"/>
              </a:ext>
            </a:extLst>
          </p:cNvPr>
          <p:cNvSpPr/>
          <p:nvPr/>
        </p:nvSpPr>
        <p:spPr>
          <a:xfrm>
            <a:off x="744638" y="905232"/>
            <a:ext cx="6096000" cy="504753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ko-KR" sz="1400" i="1" dirty="0">
                <a:solidFill>
                  <a:srgbClr val="546E7A"/>
                </a:solidFill>
                <a:effectLst/>
              </a:rPr>
              <a:t>// actions/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'CALL_DATA'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CALL_DATA_SUCCESS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'CALL_DATA_SUCCESS'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CALL_DATA_FAIL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'CALL_DATA_FAIL'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callData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</a:t>
            </a:r>
            <a:br>
              <a:rPr lang="en" altLang="ko-KR" sz="1400" dirty="0">
                <a:solidFill>
                  <a:srgbClr val="EEFFE3"/>
                </a:solidFill>
                <a:effectLst/>
              </a:rPr>
            </a:br>
            <a:r>
              <a:rPr lang="en" altLang="ko-KR" sz="1400" dirty="0">
                <a:solidFill>
                  <a:srgbClr val="EEFFE3"/>
                </a:solidFill>
                <a:effectLst/>
              </a:rPr>
              <a:t>   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callDataSuccess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data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CALL_DATA_SUCCESS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data</a:t>
            </a:r>
            <a:br>
              <a:rPr lang="en" altLang="ko-KR" sz="1400" dirty="0">
                <a:solidFill>
                  <a:srgbClr val="F78C6C"/>
                </a:solidFill>
                <a:effectLst/>
              </a:rPr>
            </a:br>
            <a:r>
              <a:rPr lang="en" altLang="ko-KR" sz="1400" dirty="0">
                <a:solidFill>
                  <a:srgbClr val="F78C6C"/>
                </a:solidFill>
                <a:effectLst/>
              </a:rPr>
              <a:t>   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callDataFail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CALL_DATA_FAIL</a:t>
            </a:r>
            <a:br>
              <a:rPr lang="en" altLang="ko-KR" sz="1400" dirty="0">
                <a:solidFill>
                  <a:srgbClr val="EEFFE3"/>
                </a:solidFill>
                <a:effectLst/>
              </a:rPr>
            </a:br>
            <a:r>
              <a:rPr lang="en" altLang="ko-KR" sz="1400" dirty="0">
                <a:solidFill>
                  <a:srgbClr val="EEFFE3"/>
                </a:solidFill>
                <a:effectLst/>
              </a:rPr>
              <a:t>   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2168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7743584" y="2883544"/>
            <a:ext cx="35187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Dispatcher(reducer)</a:t>
            </a:r>
            <a:r>
              <a:rPr kumimoji="1" lang="ko-KR" altLang="en-US" dirty="0"/>
              <a:t>에 각각을 처리하는데 이 때 일반 요청은 </a:t>
            </a:r>
            <a:r>
              <a:rPr kumimoji="1" lang="ko-KR" altLang="en-US" dirty="0" err="1"/>
              <a:t>아무처리않하고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넘기면됨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73D6148-2FC6-6341-8CBF-DCEE18B8CAA7}"/>
              </a:ext>
            </a:extLst>
          </p:cNvPr>
          <p:cNvSpPr/>
          <p:nvPr/>
        </p:nvSpPr>
        <p:spPr>
          <a:xfrm>
            <a:off x="929712" y="366623"/>
            <a:ext cx="6096000" cy="612475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ko-KR" sz="1400" i="1" dirty="0">
                <a:solidFill>
                  <a:srgbClr val="546E7A"/>
                </a:solidFill>
                <a:effectLst/>
              </a:rPr>
              <a:t>// reducers/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CALL_DATA_SUCCESS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CALL_DATA_FAIL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'../actions'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combineReducers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'redux'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initState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0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data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initState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action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switch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action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FFFF00"/>
                </a:solidFill>
              </a:rPr>
              <a:t>...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CALL_DATA_SUCCESS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action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data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[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'num'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];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FFFF00"/>
                </a:solidFill>
              </a:rPr>
              <a:t>...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CALL_DATA_FAIL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FFFF00"/>
                </a:solidFill>
              </a:rPr>
              <a:t>...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FFFF00"/>
                </a:solidFill>
              </a:rPr>
              <a:t>...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App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combineReducers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data</a:t>
            </a:r>
            <a:br>
              <a:rPr lang="en" altLang="ko-KR" sz="1400" dirty="0">
                <a:solidFill>
                  <a:srgbClr val="82AA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App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4526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7743584" y="2883544"/>
            <a:ext cx="35187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Store</a:t>
            </a:r>
            <a:r>
              <a:rPr kumimoji="1" lang="ko-KR" altLang="en-US" dirty="0"/>
              <a:t>는 기존에 </a:t>
            </a:r>
            <a:r>
              <a:rPr kumimoji="1" lang="en-US" altLang="ko-KR" dirty="0" err="1"/>
              <a:t>index.js</a:t>
            </a:r>
            <a:r>
              <a:rPr kumimoji="1" lang="ko-KR" altLang="en-US" dirty="0"/>
              <a:t>에 있던 </a:t>
            </a:r>
            <a:r>
              <a:rPr kumimoji="1" lang="en-US" altLang="ko-KR" dirty="0"/>
              <a:t>store</a:t>
            </a:r>
            <a:r>
              <a:rPr kumimoji="1" lang="ko-KR" altLang="en-US" dirty="0"/>
              <a:t>루틴을 </a:t>
            </a:r>
            <a:r>
              <a:rPr kumimoji="1" lang="ko-KR" altLang="en-US" dirty="0" err="1"/>
              <a:t>옮긴거에</a:t>
            </a:r>
            <a:r>
              <a:rPr kumimoji="1" lang="ko-KR" altLang="en-US" dirty="0"/>
              <a:t> 불과하다</a:t>
            </a:r>
            <a:r>
              <a:rPr kumimoji="1" lang="en-US" altLang="ko-KR" dirty="0"/>
              <a:t>.</a:t>
            </a:r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그리고 이번에는 </a:t>
            </a:r>
            <a:r>
              <a:rPr kumimoji="1" lang="en-US" altLang="ko-KR" dirty="0"/>
              <a:t>saga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붙혀줘야하는데</a:t>
            </a:r>
            <a:r>
              <a:rPr kumimoji="1" lang="ko-KR" altLang="en-US" dirty="0"/>
              <a:t> </a:t>
            </a:r>
            <a:r>
              <a:rPr kumimoji="1" lang="en-US" altLang="ko-KR" dirty="0"/>
              <a:t>compose,</a:t>
            </a:r>
            <a:r>
              <a:rPr kumimoji="1" lang="ko-KR" altLang="en-US" dirty="0"/>
              <a:t> 그리고 밑에 </a:t>
            </a:r>
            <a:r>
              <a:rPr kumimoji="1" lang="en-US" altLang="ko-KR" dirty="0"/>
              <a:t>run saga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붙혀준다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D95006-402D-A24D-BA2E-B145144394FB}"/>
              </a:ext>
            </a:extLst>
          </p:cNvPr>
          <p:cNvSpPr/>
          <p:nvPr/>
        </p:nvSpPr>
        <p:spPr>
          <a:xfrm>
            <a:off x="533400" y="797510"/>
            <a:ext cx="6096000" cy="5262979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ko-KR" sz="1600" i="1" dirty="0">
                <a:solidFill>
                  <a:srgbClr val="546E7A"/>
                </a:solidFill>
                <a:effectLst/>
              </a:rPr>
              <a:t>//store/</a:t>
            </a:r>
            <a:r>
              <a:rPr lang="en" altLang="ko-KR" sz="16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600" i="1" dirty="0">
                <a:solidFill>
                  <a:srgbClr val="546E7A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createSagaMiddleware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{ </a:t>
            </a:r>
            <a:r>
              <a:rPr lang="en" altLang="ko-KR" sz="1600" i="1" dirty="0">
                <a:solidFill>
                  <a:srgbClr val="C3E88D"/>
                </a:solidFill>
                <a:effectLst/>
              </a:rPr>
              <a:t>END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"redux-saga"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applyMiddleware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compose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"redux"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rootReducer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'../reducers'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saga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createSagaMiddleware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function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configureStore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 err="1">
                <a:solidFill>
                  <a:srgbClr val="F78C6C"/>
                </a:solidFill>
                <a:effectLst/>
              </a:rPr>
              <a:t>initialState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store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createStore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rootReducer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dirty="0" err="1">
                <a:solidFill>
                  <a:srgbClr val="F78C6C"/>
                </a:solidFill>
                <a:effectLst/>
              </a:rPr>
              <a:t>initialState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compose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   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applyMiddleware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saga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),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)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6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runSaga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saga</a:t>
            </a:r>
            <a:r>
              <a:rPr lang="en" altLang="ko-KR" sz="16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run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6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close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= () =&gt;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6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dispatch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END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store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164391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7272097" y="2136338"/>
            <a:ext cx="44484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실제 비동기 콜은 </a:t>
            </a:r>
            <a:r>
              <a:rPr kumimoji="1" lang="en-US" altLang="ko-KR" dirty="0"/>
              <a:t>saga</a:t>
            </a:r>
            <a:r>
              <a:rPr kumimoji="1" lang="ko-KR" altLang="en-US" dirty="0"/>
              <a:t>에서 처리</a:t>
            </a:r>
            <a:r>
              <a:rPr kumimoji="1" lang="en-US" altLang="ko-KR" dirty="0"/>
              <a:t>,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Saga</a:t>
            </a:r>
            <a:r>
              <a:rPr kumimoji="1" lang="ko-KR" altLang="en-US" dirty="0"/>
              <a:t>는 이벤트 </a:t>
            </a:r>
            <a:r>
              <a:rPr kumimoji="1" lang="ko-KR" altLang="en-US" dirty="0" err="1"/>
              <a:t>핸들러라고</a:t>
            </a:r>
            <a:r>
              <a:rPr kumimoji="1" lang="ko-KR" altLang="en-US" dirty="0"/>
              <a:t> 했는데 </a:t>
            </a:r>
            <a:r>
              <a:rPr kumimoji="1" lang="en-US" altLang="ko-KR" dirty="0"/>
              <a:t>watch</a:t>
            </a:r>
            <a:r>
              <a:rPr kumimoji="1" lang="ko-KR" altLang="en-US" dirty="0"/>
              <a:t>가 이벤트를 감지한다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우리는 </a:t>
            </a:r>
            <a:r>
              <a:rPr kumimoji="1" lang="en-US" altLang="ko-KR" dirty="0"/>
              <a:t>CALL_DATA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감지하면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fetchCallData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실행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 다음 비동기 요청을 하고 성공하면 </a:t>
            </a:r>
            <a:r>
              <a:rPr kumimoji="1" lang="ko-KR" altLang="en-US" dirty="0" err="1"/>
              <a:t>성공콜을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실패하면 </a:t>
            </a:r>
            <a:r>
              <a:rPr kumimoji="1" lang="ko-KR" altLang="en-US" dirty="0" err="1"/>
              <a:t>실패콜을</a:t>
            </a:r>
            <a:r>
              <a:rPr kumimoji="1" lang="ko-KR" altLang="en-US" dirty="0"/>
              <a:t> 보낸다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C0747B0-F3A2-CE4B-BB7E-AB9D52D2619E}"/>
              </a:ext>
            </a:extLst>
          </p:cNvPr>
          <p:cNvSpPr/>
          <p:nvPr/>
        </p:nvSpPr>
        <p:spPr>
          <a:xfrm>
            <a:off x="247650" y="797510"/>
            <a:ext cx="6581775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ko-KR" sz="1600" i="1" dirty="0">
                <a:solidFill>
                  <a:srgbClr val="546E7A"/>
                </a:solidFill>
                <a:effectLst/>
              </a:rPr>
              <a:t>//saga/</a:t>
            </a:r>
            <a:r>
              <a:rPr lang="en" altLang="ko-KR" sz="16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600" i="1" dirty="0">
                <a:solidFill>
                  <a:srgbClr val="546E7A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{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call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spawn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put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takeEvery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"redux-saga/effects"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axios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</a:t>
            </a:r>
            <a:r>
              <a:rPr lang="en" altLang="ko-KR" sz="1600" dirty="0" err="1">
                <a:solidFill>
                  <a:srgbClr val="C3E88D"/>
                </a:solidFill>
                <a:effectLst/>
              </a:rPr>
              <a:t>axios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CALL_DATA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callDataFail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callDataSuccess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"../actions"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C792EA"/>
                </a:solidFill>
                <a:effectLst/>
              </a:rPr>
              <a:t>function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*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fetchCallData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{ 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data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} =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yield </a:t>
            </a:r>
            <a:r>
              <a:rPr lang="en" altLang="ko-KR" sz="1600" dirty="0" err="1">
                <a:solidFill>
                  <a:srgbClr val="EEFFE3"/>
                </a:solidFill>
                <a:effectLst/>
              </a:rPr>
              <a:t>axios</a:t>
            </a:r>
            <a:r>
              <a:rPr lang="en" altLang="ko-KR" sz="16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get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C3E88D"/>
                </a:solidFill>
                <a:effectLst/>
              </a:rPr>
              <a:t>"http://localhost:4321"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try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yield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put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callDataSuccess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}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catch 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F78C6C"/>
                </a:solidFill>
                <a:effectLst/>
              </a:rPr>
              <a:t>error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yield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put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callDataFail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))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}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C792EA"/>
                </a:solidFill>
                <a:effectLst/>
              </a:rPr>
              <a:t>function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*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watchCall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yield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takeEvery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>
                <a:solidFill>
                  <a:srgbClr val="EEFFE3"/>
                </a:solidFill>
                <a:effectLst/>
              </a:rPr>
              <a:t>CALL_DATA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fetchCallData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default function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* </a:t>
            </a:r>
            <a:r>
              <a:rPr lang="en" altLang="ko-KR" sz="1600" dirty="0">
                <a:solidFill>
                  <a:srgbClr val="C00000"/>
                </a:solidFill>
              </a:rPr>
              <a:t>root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() {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sz="1600" i="1" dirty="0">
                <a:solidFill>
                  <a:srgbClr val="C792EA"/>
                </a:solidFill>
                <a:effectLst/>
              </a:rPr>
              <a:t>yield </a:t>
            </a:r>
            <a:r>
              <a:rPr lang="en" altLang="ko-KR" sz="1600" dirty="0">
                <a:solidFill>
                  <a:srgbClr val="82AAFF"/>
                </a:solidFill>
                <a:effectLst/>
              </a:rPr>
              <a:t>spawn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600" dirty="0" err="1">
                <a:solidFill>
                  <a:srgbClr val="82AAFF"/>
                </a:solidFill>
                <a:effectLst/>
              </a:rPr>
              <a:t>watchCall</a:t>
            </a:r>
            <a:r>
              <a:rPr lang="en" altLang="ko-KR" sz="1600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sz="1600" dirty="0">
                <a:solidFill>
                  <a:srgbClr val="89DDFF"/>
                </a:solidFill>
                <a:effectLst/>
              </a:rPr>
            </a:br>
            <a:r>
              <a:rPr lang="en" altLang="ko-KR" sz="1600" dirty="0">
                <a:solidFill>
                  <a:srgbClr val="89DDFF"/>
                </a:solidFill>
                <a:effectLst/>
              </a:rPr>
              <a:t>}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65811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E4A8AE-EBED-E748-94EF-68294C8F1018}"/>
              </a:ext>
            </a:extLst>
          </p:cNvPr>
          <p:cNvSpPr txBox="1"/>
          <p:nvPr/>
        </p:nvSpPr>
        <p:spPr>
          <a:xfrm>
            <a:off x="7743584" y="2883544"/>
            <a:ext cx="35187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마지막으로 </a:t>
            </a:r>
            <a:r>
              <a:rPr kumimoji="1" lang="en-US" altLang="ko-KR" dirty="0" err="1"/>
              <a:t>index.js</a:t>
            </a:r>
            <a:r>
              <a:rPr kumimoji="1" lang="ko-KR" altLang="en-US" dirty="0"/>
              <a:t>에서 동작</a:t>
            </a:r>
            <a:endParaRPr kumimoji="1" lang="en-US" altLang="ko-KR" dirty="0"/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그리고 예제를 실행하면 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6F4535-4660-4E41-9EB2-D707E458D6D5}"/>
              </a:ext>
            </a:extLst>
          </p:cNvPr>
          <p:cNvSpPr/>
          <p:nvPr/>
        </p:nvSpPr>
        <p:spPr>
          <a:xfrm>
            <a:off x="929712" y="335845"/>
            <a:ext cx="6096000" cy="6186309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ko-KR" i="1" dirty="0">
                <a:solidFill>
                  <a:srgbClr val="546E7A"/>
                </a:solidFill>
                <a:effectLst/>
              </a:rPr>
              <a:t>// </a:t>
            </a:r>
            <a:r>
              <a:rPr lang="en" altLang="ko-KR" i="1" dirty="0" err="1">
                <a:solidFill>
                  <a:srgbClr val="546E7A"/>
                </a:solidFill>
                <a:effectLst/>
              </a:rPr>
              <a:t>src</a:t>
            </a:r>
            <a:r>
              <a:rPr lang="en" altLang="ko-KR" i="1" dirty="0">
                <a:solidFill>
                  <a:srgbClr val="546E7A"/>
                </a:solidFill>
                <a:effectLst/>
              </a:rPr>
              <a:t>/</a:t>
            </a:r>
            <a:r>
              <a:rPr lang="en" altLang="ko-KR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i="1" dirty="0">
                <a:solidFill>
                  <a:srgbClr val="546E7A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FF0000"/>
                </a:solidFill>
              </a:rPr>
              <a:t>React</a:t>
            </a:r>
            <a:r>
              <a:rPr lang="en" altLang="ko-KR" dirty="0"/>
              <a:t>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'react'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 err="1">
                <a:solidFill>
                  <a:srgbClr val="FF0000"/>
                </a:solidFill>
              </a:rPr>
              <a:t>ReactDOM</a:t>
            </a:r>
            <a:r>
              <a:rPr lang="en" altLang="ko-KR" dirty="0"/>
              <a:t>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'react-</a:t>
            </a:r>
            <a:r>
              <a:rPr lang="en" altLang="ko-KR" dirty="0" err="1">
                <a:solidFill>
                  <a:srgbClr val="C3E88D"/>
                </a:solidFill>
                <a:effectLst/>
              </a:rPr>
              <a:t>dom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App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'./App'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</a:t>
            </a:r>
            <a:r>
              <a:rPr lang="en" altLang="ko-KR" dirty="0" err="1">
                <a:solidFill>
                  <a:srgbClr val="C3E88D"/>
                </a:solidFill>
                <a:effectLst/>
              </a:rPr>
              <a:t>index.css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Provider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'react-redux'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saga </a:t>
            </a:r>
            <a:r>
              <a:rPr lang="en" altLang="ko-KR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'./saga'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configureStore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 from 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'./store'</a:t>
            </a:r>
            <a:br>
              <a:rPr lang="en" altLang="ko-KR" dirty="0">
                <a:solidFill>
                  <a:srgbClr val="C3E88D"/>
                </a:solidFill>
                <a:effectLst/>
              </a:rPr>
            </a:br>
            <a:br>
              <a:rPr lang="en" altLang="ko-KR" dirty="0">
                <a:solidFill>
                  <a:srgbClr val="C3E88D"/>
                </a:solidFill>
                <a:effectLst/>
              </a:rPr>
            </a:br>
            <a:r>
              <a:rPr lang="en" altLang="ko-KR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store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configureStore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runSaga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saga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render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</a:t>
            </a:r>
            <a:r>
              <a:rPr lang="en" altLang="ko-KR" dirty="0" err="1">
                <a:solidFill>
                  <a:srgbClr val="FF0000"/>
                </a:solidFill>
              </a:rPr>
              <a:t>ReactDOM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render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    &lt;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Provider </a:t>
            </a:r>
            <a:r>
              <a:rPr lang="en" altLang="ko-KR" i="1" dirty="0">
                <a:solidFill>
                  <a:srgbClr val="FFCB6B"/>
                </a:solidFill>
                <a:effectLst/>
              </a:rPr>
              <a:t>store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=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dirty="0">
                <a:solidFill>
                  <a:srgbClr val="EEFFE3"/>
                </a:solidFill>
                <a:effectLst/>
              </a:rPr>
              <a:t>store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}&gt;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        &lt;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App 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/&gt;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    &lt;/</a:t>
            </a:r>
            <a:r>
              <a:rPr lang="en" altLang="ko-KR" dirty="0">
                <a:solidFill>
                  <a:srgbClr val="F07178"/>
                </a:solidFill>
                <a:effectLst/>
              </a:rPr>
              <a:t>Provider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&gt;,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    </a:t>
            </a:r>
            <a:r>
              <a:rPr lang="en" altLang="ko-KR" dirty="0" err="1">
                <a:solidFill>
                  <a:srgbClr val="EEFFE3"/>
                </a:solidFill>
                <a:effectLst/>
              </a:rPr>
              <a:t>document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getElementById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>
                <a:solidFill>
                  <a:srgbClr val="C3E88D"/>
                </a:solidFill>
                <a:effectLst/>
              </a:rPr>
              <a:t>'root'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    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 err="1">
                <a:solidFill>
                  <a:srgbClr val="EEFFE3"/>
                </a:solidFill>
                <a:effectLst/>
              </a:rPr>
              <a:t>store</a:t>
            </a:r>
            <a:r>
              <a:rPr lang="en" altLang="ko-KR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dirty="0" err="1">
                <a:solidFill>
                  <a:srgbClr val="82AAFF"/>
                </a:solidFill>
                <a:effectLst/>
              </a:rPr>
              <a:t>subscribe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);</a:t>
            </a:r>
            <a:br>
              <a:rPr lang="en" altLang="ko-KR" dirty="0">
                <a:solidFill>
                  <a:srgbClr val="89DDFF"/>
                </a:solidFill>
                <a:effectLst/>
              </a:rPr>
            </a:br>
            <a:r>
              <a:rPr lang="en" altLang="ko-KR" dirty="0">
                <a:solidFill>
                  <a:srgbClr val="82AAFF"/>
                </a:solidFill>
                <a:effectLst/>
              </a:rPr>
              <a:t>render</a:t>
            </a:r>
            <a:r>
              <a:rPr lang="en" altLang="ko-KR" dirty="0">
                <a:solidFill>
                  <a:srgbClr val="89DDFF"/>
                </a:solidFill>
                <a:effectLst/>
              </a:rPr>
              <a:t>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2202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3048000" y="2020877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장점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1.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모듈화가 가능하다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통째로 덜어내서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붙혀넣기를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해도 잘 작동한다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2.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책임소지가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명확해서 디버깅이 한정된다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.(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쉽다곤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안했다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.)</a:t>
            </a:r>
          </a:p>
          <a:p>
            <a:b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단점</a:t>
            </a:r>
            <a:b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1.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이벤트로 인한 함수가 너무 많이 호출된다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2.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깊이 깊어지면 디버깅이 어렵고 귀찮아진다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3.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필요없는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값이 복제가 일어난다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r>
              <a:rPr lang="en-US" altLang="ko-KR" b="1" i="1" dirty="0">
                <a:solidFill>
                  <a:srgbClr val="000000"/>
                </a:solidFill>
                <a:effectLst/>
                <a:latin typeface="Ubuntu Condensed"/>
              </a:rPr>
              <a:t>4.</a:t>
            </a:r>
            <a:r>
              <a:rPr lang="ko-KR" altLang="en-US" b="1" i="1" dirty="0">
                <a:solidFill>
                  <a:srgbClr val="000000"/>
                </a:solidFill>
                <a:effectLst/>
                <a:latin typeface="Ubuntu Condensed"/>
              </a:rPr>
              <a:t>코딩하기 </a:t>
            </a:r>
            <a:r>
              <a:rPr lang="ko-KR" altLang="en-US" b="1" i="1" dirty="0" err="1">
                <a:solidFill>
                  <a:srgbClr val="000000"/>
                </a:solidFill>
                <a:effectLst/>
                <a:latin typeface="Ubuntu Condensed"/>
              </a:rPr>
              <a:t>빡세다</a:t>
            </a:r>
            <a:r>
              <a:rPr lang="en-US" altLang="ko-KR" b="1" i="1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896315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Lifting State Up</a:t>
            </a:r>
          </a:p>
        </p:txBody>
      </p:sp>
    </p:spTree>
    <p:extLst>
      <p:ext uri="{BB962C8B-B14F-4D97-AF65-F5344CB8AC3E}">
        <p14:creationId xmlns:p14="http://schemas.microsoft.com/office/powerpoint/2010/main" val="14550032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232DBCE-E84F-5542-B983-3DFB4782EFC4}"/>
              </a:ext>
            </a:extLst>
          </p:cNvPr>
          <p:cNvSpPr/>
          <p:nvPr/>
        </p:nvSpPr>
        <p:spPr>
          <a:xfrm>
            <a:off x="1690687" y="3286125"/>
            <a:ext cx="96535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Redux saga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Ubuntu Condensed"/>
              </a:rPr>
              <a:t>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 쓰게 되면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action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이 바로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reducer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로 가는게 아니라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saga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로 간다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Ubuntu Condensed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Saga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Ubuntu Condensed"/>
              </a:rPr>
              <a:t>에서 다시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Ubuntu Condensed"/>
              </a:rPr>
              <a:t>action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을 일으키고 그게 다시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reducer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로 가는 구조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Ubuntu Condensed"/>
            </a:endParaRPr>
          </a:p>
          <a:p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비동기 콜이 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saga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에 모여있어서 관리하기 편하고 원자구조를 잘 지킬 수 있다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Ubuntu Condensed"/>
              </a:rPr>
              <a:t>단순 내 생각</a:t>
            </a:r>
            <a:r>
              <a:rPr lang="en-US" altLang="ko-KR" dirty="0">
                <a:solidFill>
                  <a:srgbClr val="000000"/>
                </a:solidFill>
                <a:latin typeface="Ubuntu Condensed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Ubuntu Condense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32394-8B3A-C64C-BCA0-E92854522125}"/>
              </a:ext>
            </a:extLst>
          </p:cNvPr>
          <p:cNvSpPr txBox="1"/>
          <p:nvPr/>
        </p:nvSpPr>
        <p:spPr>
          <a:xfrm>
            <a:off x="3549570" y="1339227"/>
            <a:ext cx="50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Redux-saga</a:t>
            </a:r>
            <a:r>
              <a:rPr kumimoji="1" lang="ko-KR" altLang="en-US" sz="3200" dirty="0"/>
              <a:t>가의 장점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293076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CD07F2-63A4-854F-9EDF-58FE17CC46EA}"/>
              </a:ext>
            </a:extLst>
          </p:cNvPr>
          <p:cNvSpPr txBox="1"/>
          <p:nvPr/>
        </p:nvSpPr>
        <p:spPr>
          <a:xfrm>
            <a:off x="2220078" y="5273795"/>
            <a:ext cx="7751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/>
              <a:t>Lifting State Up</a:t>
            </a:r>
            <a:r>
              <a:rPr kumimoji="1" lang="ko-KR" altLang="en-US" sz="2000" dirty="0"/>
              <a:t>은 최상위 노드를 정해야 코딩이 편해지는데 실제로 </a:t>
            </a:r>
            <a:r>
              <a:rPr kumimoji="1" lang="ko-KR" altLang="en-US" sz="2000" dirty="0" err="1"/>
              <a:t>최상위라는</a:t>
            </a:r>
            <a:r>
              <a:rPr kumimoji="1" lang="ko-KR" altLang="en-US" sz="2000" dirty="0"/>
              <a:t> 개념이 계속 바뀔 위험이 있어서 불편하다</a:t>
            </a:r>
            <a:r>
              <a:rPr kumimoji="1" lang="en-US" altLang="ko-KR" sz="2000" dirty="0"/>
              <a:t>.</a:t>
            </a:r>
          </a:p>
          <a:p>
            <a:pPr algn="ctr"/>
            <a:r>
              <a:rPr kumimoji="1" lang="en-US" altLang="ko-KR" sz="2000" dirty="0"/>
              <a:t>-</a:t>
            </a:r>
            <a:r>
              <a:rPr kumimoji="1" lang="ko-KR" altLang="en-US" sz="2000" dirty="0"/>
              <a:t>개인 경험담</a:t>
            </a:r>
            <a:endParaRPr kumimoji="1" lang="en-US" altLang="ko-KR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ACB62B-6B3B-BD4E-9F49-B57698E03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1076373"/>
            <a:ext cx="5715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80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CD07F2-63A4-854F-9EDF-58FE17CC46EA}"/>
              </a:ext>
            </a:extLst>
          </p:cNvPr>
          <p:cNvSpPr txBox="1"/>
          <p:nvPr/>
        </p:nvSpPr>
        <p:spPr>
          <a:xfrm>
            <a:off x="2220078" y="5273795"/>
            <a:ext cx="7751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/>
              <a:t>이를 개선하기 위한 </a:t>
            </a:r>
            <a:r>
              <a:rPr kumimoji="1" lang="en-US" altLang="ko-KR" sz="2000" dirty="0"/>
              <a:t>flux</a:t>
            </a:r>
            <a:r>
              <a:rPr kumimoji="1" lang="ko-KR" altLang="en-US" sz="2000" dirty="0"/>
              <a:t> 디자인</a:t>
            </a:r>
            <a:r>
              <a:rPr kumimoji="1" lang="en-US" altLang="ko-KR" sz="2000" dirty="0"/>
              <a:t>.</a:t>
            </a:r>
          </a:p>
          <a:p>
            <a:pPr algn="ctr"/>
            <a:r>
              <a:rPr kumimoji="1" lang="ko-KR" altLang="en-US" sz="2000" dirty="0"/>
              <a:t>그리고 이 디자인을 일부 차용한 </a:t>
            </a:r>
            <a:r>
              <a:rPr kumimoji="1" lang="en-US" altLang="ko-KR" sz="2000" dirty="0"/>
              <a:t>redux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ECD2DFA-A34D-3143-89C8-B740C81AF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627" y="601661"/>
            <a:ext cx="7636744" cy="415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00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7AFA07D-4388-EC40-AC0F-8C690607F546}"/>
              </a:ext>
            </a:extLst>
          </p:cNvPr>
          <p:cNvSpPr/>
          <p:nvPr/>
        </p:nvSpPr>
        <p:spPr>
          <a:xfrm>
            <a:off x="2340768" y="5134660"/>
            <a:ext cx="75104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dirty="0">
                <a:hlinkClick r:id="rId2"/>
              </a:rPr>
              <a:t>https://github.com/justkukaro/react-test-project/tree/master/redux</a:t>
            </a:r>
            <a:endParaRPr lang="en" altLang="ko-KR" dirty="0"/>
          </a:p>
          <a:p>
            <a:r>
              <a:rPr lang="ko-KR" altLang="en-US" dirty="0"/>
              <a:t>예제 코드 다운받아서 실행시키면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Redux </a:t>
            </a:r>
            <a:r>
              <a:rPr lang="ko-KR" altLang="en-US" dirty="0"/>
              <a:t>설치는 당연히 </a:t>
            </a:r>
            <a:r>
              <a:rPr lang="en-US" altLang="ko-KR" b="1" dirty="0" err="1"/>
              <a:t>npm</a:t>
            </a:r>
            <a:r>
              <a:rPr lang="ko-KR" altLang="en-US" b="1" dirty="0"/>
              <a:t> </a:t>
            </a:r>
            <a:r>
              <a:rPr lang="en-US" altLang="ko-KR" b="1" dirty="0"/>
              <a:t>install</a:t>
            </a:r>
            <a:r>
              <a:rPr lang="ko-KR" altLang="en-US" b="1" dirty="0"/>
              <a:t> </a:t>
            </a:r>
            <a:r>
              <a:rPr lang="en-US" altLang="ko-KR" b="1" dirty="0"/>
              <a:t>–save</a:t>
            </a:r>
            <a:r>
              <a:rPr lang="ko-KR" altLang="en-US" b="1" dirty="0"/>
              <a:t> </a:t>
            </a:r>
            <a:r>
              <a:rPr lang="en-US" altLang="ko-KR" b="1" dirty="0"/>
              <a:t>redux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6FB095-116C-9443-B2AB-1BAE54DB4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942" y="342900"/>
            <a:ext cx="4204116" cy="461486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C0F42F2-0207-9444-AB6E-D7472AA7C39D}"/>
              </a:ext>
            </a:extLst>
          </p:cNvPr>
          <p:cNvSpPr/>
          <p:nvPr/>
        </p:nvSpPr>
        <p:spPr>
          <a:xfrm>
            <a:off x="8978309" y="2004000"/>
            <a:ext cx="22363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hlinkClick r:id="rId4"/>
              </a:rPr>
              <a:t>https://redux.js.org/</a:t>
            </a:r>
            <a:endParaRPr lang="en" altLang="ko-KR" dirty="0"/>
          </a:p>
          <a:p>
            <a:r>
              <a:rPr lang="ko-KR" altLang="en-US" dirty="0"/>
              <a:t>공식 </a:t>
            </a:r>
            <a:r>
              <a:rPr lang="ko-KR" altLang="en-US" dirty="0" err="1"/>
              <a:t>홈피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938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7399B4C-1203-5F40-8F98-E09F71F4F66D}"/>
              </a:ext>
            </a:extLst>
          </p:cNvPr>
          <p:cNvSpPr txBox="1"/>
          <p:nvPr/>
        </p:nvSpPr>
        <p:spPr>
          <a:xfrm>
            <a:off x="933841" y="3013501"/>
            <a:ext cx="10324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800" dirty="0"/>
              <a:t>먼저 </a:t>
            </a:r>
            <a:r>
              <a:rPr kumimoji="1" lang="en-US" altLang="ko-KR" sz="4800" dirty="0"/>
              <a:t>actions</a:t>
            </a:r>
            <a:r>
              <a:rPr kumimoji="1" lang="ko-KR" altLang="en-US" sz="4800" dirty="0"/>
              <a:t>와 </a:t>
            </a:r>
            <a:r>
              <a:rPr kumimoji="1" lang="en-US" altLang="ko-KR" sz="4800" dirty="0"/>
              <a:t>reducers</a:t>
            </a:r>
            <a:r>
              <a:rPr kumimoji="1" lang="ko-KR" altLang="en-US" sz="4800" dirty="0" err="1"/>
              <a:t>를</a:t>
            </a:r>
            <a:r>
              <a:rPr kumimoji="1" lang="ko-KR" altLang="en-US" sz="4800" dirty="0"/>
              <a:t> 만든다</a:t>
            </a:r>
            <a:r>
              <a:rPr kumimoji="1" lang="en-US" altLang="ko-KR" sz="4800" dirty="0"/>
              <a:t>.</a:t>
            </a:r>
            <a:endParaRPr kumimoji="1"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486332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F6BEDF-5C63-E348-85FD-725C19314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" y="1685022"/>
            <a:ext cx="1498600" cy="6985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4C3892A-CB7E-BF4E-BB90-1263EDAB5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414" y="366623"/>
            <a:ext cx="1778000" cy="8128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BA07D06-B52A-054F-86B1-0B6FC17B8554}"/>
              </a:ext>
            </a:extLst>
          </p:cNvPr>
          <p:cNvSpPr/>
          <p:nvPr/>
        </p:nvSpPr>
        <p:spPr>
          <a:xfrm>
            <a:off x="374650" y="2558267"/>
            <a:ext cx="3354388" cy="310854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actions/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ADD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'ADD'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SUB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'SUB'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add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ADD</a:t>
            </a:r>
            <a:br>
              <a:rPr lang="en" altLang="ko-KR" sz="1400" dirty="0">
                <a:solidFill>
                  <a:srgbClr val="EEFFE3"/>
                </a:solidFill>
                <a:effectLst/>
              </a:rPr>
            </a:br>
            <a:r>
              <a:rPr lang="en" altLang="ko-KR" sz="1400" dirty="0">
                <a:solidFill>
                  <a:srgbClr val="EEFFE3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sub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SUB</a:t>
            </a:r>
            <a:br>
              <a:rPr lang="en" altLang="ko-KR" sz="1400" dirty="0">
                <a:solidFill>
                  <a:srgbClr val="EEFFE3"/>
                </a:solidFill>
                <a:effectLst/>
              </a:rPr>
            </a:br>
            <a:r>
              <a:rPr lang="en" altLang="ko-KR" sz="1400" dirty="0">
                <a:solidFill>
                  <a:srgbClr val="EEFFE3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endParaRPr lang="ko-KR" altLang="en-US" sz="1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8650E0-72B5-8845-A1DE-497C11235BBD}"/>
              </a:ext>
            </a:extLst>
          </p:cNvPr>
          <p:cNvSpPr/>
          <p:nvPr/>
        </p:nvSpPr>
        <p:spPr>
          <a:xfrm>
            <a:off x="5919789" y="366623"/>
            <a:ext cx="6096000" cy="6124754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pPr defTabSz="360000"/>
            <a:r>
              <a:rPr lang="en" altLang="ko-KR" sz="1400" i="1" dirty="0">
                <a:solidFill>
                  <a:srgbClr val="546E7A"/>
                </a:solidFill>
                <a:effectLst/>
              </a:rPr>
              <a:t>// reducers/</a:t>
            </a:r>
            <a:r>
              <a:rPr lang="en" altLang="ko-KR" sz="1400" i="1" dirty="0" err="1">
                <a:solidFill>
                  <a:srgbClr val="546E7A"/>
                </a:solidFill>
                <a:effectLst/>
              </a:rPr>
              <a:t>index.js</a:t>
            </a:r>
            <a:br>
              <a:rPr lang="en" altLang="ko-KR" sz="1400" i="1" dirty="0">
                <a:solidFill>
                  <a:srgbClr val="546E7A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SUB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'../actions'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import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{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combineReducers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from </a:t>
            </a:r>
            <a:r>
              <a:rPr lang="en" altLang="ko-KR" sz="1400" dirty="0">
                <a:solidFill>
                  <a:srgbClr val="C3E88D"/>
                </a:solidFill>
                <a:effectLst/>
              </a:rPr>
              <a:t>'redux'</a:t>
            </a: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br>
              <a:rPr lang="en" altLang="ko-KR" sz="1400" dirty="0">
                <a:solidFill>
                  <a:srgbClr val="C3E88D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initState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0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data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(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initState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action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=&gt;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switch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action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type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)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ADD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Object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assign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({},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+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1</a:t>
            </a:r>
            <a:br>
              <a:rPr lang="en" altLang="ko-KR" sz="1400" dirty="0">
                <a:solidFill>
                  <a:srgbClr val="F78C6C"/>
                </a:solidFill>
                <a:effectLst/>
              </a:rPr>
            </a:br>
            <a:r>
              <a:rPr lang="en" altLang="ko-KR" sz="1400" dirty="0">
                <a:solidFill>
                  <a:srgbClr val="F78C6C"/>
                </a:solidFill>
                <a:effectLst/>
              </a:rPr>
              <a:t>			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case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SUB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Object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assign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({},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, 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	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 </a:t>
            </a:r>
            <a:r>
              <a:rPr lang="en" altLang="ko-KR" sz="1400" dirty="0" err="1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 err="1">
                <a:solidFill>
                  <a:srgbClr val="89DDFF"/>
                </a:solidFill>
                <a:effectLst/>
              </a:rPr>
              <a:t>.</a:t>
            </a:r>
            <a:r>
              <a:rPr lang="en" altLang="ko-KR" sz="1400" dirty="0" err="1">
                <a:solidFill>
                  <a:srgbClr val="EEFFE3"/>
                </a:solidFill>
                <a:effectLst/>
              </a:rPr>
              <a:t>number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-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1</a:t>
            </a:r>
            <a:br>
              <a:rPr lang="en" altLang="ko-KR" sz="1400" dirty="0">
                <a:solidFill>
                  <a:srgbClr val="F78C6C"/>
                </a:solidFill>
                <a:effectLst/>
              </a:rPr>
            </a:br>
            <a:r>
              <a:rPr lang="en" altLang="ko-KR" sz="1400" dirty="0">
                <a:solidFill>
                  <a:srgbClr val="F78C6C"/>
                </a:solidFill>
                <a:effectLst/>
              </a:rPr>
              <a:t>			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: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		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return </a:t>
            </a:r>
            <a:r>
              <a:rPr lang="en" altLang="ko-KR" sz="1400" dirty="0">
                <a:solidFill>
                  <a:srgbClr val="F78C6C"/>
                </a:solidFill>
                <a:effectLst/>
              </a:rPr>
              <a:t>state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}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C792EA"/>
                </a:solidFill>
                <a:effectLst/>
              </a:rPr>
              <a:t>const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App 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= </a:t>
            </a:r>
            <a:r>
              <a:rPr lang="en" altLang="ko-KR" sz="1400" dirty="0" err="1">
                <a:solidFill>
                  <a:srgbClr val="82AAFF"/>
                </a:solidFill>
                <a:effectLst/>
              </a:rPr>
              <a:t>combineReducers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({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	</a:t>
            </a:r>
            <a:r>
              <a:rPr lang="en" altLang="ko-KR" sz="1400" dirty="0">
                <a:solidFill>
                  <a:srgbClr val="82AAFF"/>
                </a:solidFill>
                <a:effectLst/>
              </a:rPr>
              <a:t>data</a:t>
            </a:r>
            <a:br>
              <a:rPr lang="en" altLang="ko-KR" sz="1400" dirty="0">
                <a:solidFill>
                  <a:srgbClr val="82AAFF"/>
                </a:solidFill>
                <a:effectLst/>
              </a:rPr>
            </a:br>
            <a:r>
              <a:rPr lang="en" altLang="ko-KR" sz="1400" dirty="0">
                <a:solidFill>
                  <a:srgbClr val="89DDFF"/>
                </a:solidFill>
                <a:effectLst/>
              </a:rPr>
              <a:t>});</a:t>
            </a: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br>
              <a:rPr lang="en" altLang="ko-KR" sz="1400" dirty="0">
                <a:solidFill>
                  <a:srgbClr val="89DDFF"/>
                </a:solidFill>
                <a:effectLst/>
              </a:rPr>
            </a:br>
            <a:r>
              <a:rPr lang="en" altLang="ko-KR" sz="1400" i="1" dirty="0">
                <a:solidFill>
                  <a:srgbClr val="89DDFF"/>
                </a:solidFill>
                <a:effectLst/>
              </a:rPr>
              <a:t>export </a:t>
            </a:r>
            <a:r>
              <a:rPr lang="en" altLang="ko-KR" sz="1400" i="1" dirty="0">
                <a:solidFill>
                  <a:srgbClr val="C792EA"/>
                </a:solidFill>
                <a:effectLst/>
              </a:rPr>
              <a:t>default </a:t>
            </a:r>
            <a:r>
              <a:rPr lang="en" altLang="ko-KR" sz="1400" dirty="0">
                <a:solidFill>
                  <a:srgbClr val="EEFFE3"/>
                </a:solidFill>
                <a:effectLst/>
              </a:rPr>
              <a:t>App</a:t>
            </a:r>
            <a:r>
              <a:rPr lang="en" altLang="ko-KR" sz="1400" dirty="0">
                <a:solidFill>
                  <a:srgbClr val="89DDFF"/>
                </a:solidFill>
                <a:effectLst/>
              </a:rPr>
              <a:t>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3066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997</Words>
  <Application>Microsoft Macintosh PowerPoint</Application>
  <PresentationFormat>와이드스크린</PresentationFormat>
  <Paragraphs>169</Paragraphs>
  <Slides>40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4" baseType="lpstr">
      <vt:lpstr>맑은 고딕</vt:lpstr>
      <vt:lpstr>Ubuntu Condensed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태정</dc:creator>
  <cp:lastModifiedBy>김 태정</cp:lastModifiedBy>
  <cp:revision>10</cp:revision>
  <dcterms:created xsi:type="dcterms:W3CDTF">2019-06-14T11:16:39Z</dcterms:created>
  <dcterms:modified xsi:type="dcterms:W3CDTF">2019-06-15T02:04:48Z</dcterms:modified>
</cp:coreProperties>
</file>

<file path=docProps/thumbnail.jpeg>
</file>